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2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D1C2-5342-7344-9DA8-F6A91CDA2EA7}" type="datetimeFigureOut">
              <a:rPr lang="en-US" smtClean="0"/>
              <a:t>6/27/14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96DA-616D-B849-9C83-B48A38E2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5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D1C2-5342-7344-9DA8-F6A91CDA2EA7}" type="datetimeFigureOut">
              <a:rPr lang="en-US" smtClean="0"/>
              <a:t>6/27/14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96DA-616D-B849-9C83-B48A38E2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19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D1C2-5342-7344-9DA8-F6A91CDA2EA7}" type="datetimeFigureOut">
              <a:rPr lang="en-US" smtClean="0"/>
              <a:t>6/27/14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96DA-616D-B849-9C83-B48A38E2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D1C2-5342-7344-9DA8-F6A91CDA2EA7}" type="datetimeFigureOut">
              <a:rPr lang="en-US" smtClean="0"/>
              <a:t>6/27/14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96DA-616D-B849-9C83-B48A38E2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4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D1C2-5342-7344-9DA8-F6A91CDA2EA7}" type="datetimeFigureOut">
              <a:rPr lang="en-US" smtClean="0"/>
              <a:t>6/27/14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96DA-616D-B849-9C83-B48A38E2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6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D1C2-5342-7344-9DA8-F6A91CDA2EA7}" type="datetimeFigureOut">
              <a:rPr lang="en-US" smtClean="0"/>
              <a:t>6/27/14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96DA-616D-B849-9C83-B48A38E2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2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D1C2-5342-7344-9DA8-F6A91CDA2EA7}" type="datetimeFigureOut">
              <a:rPr lang="en-US" smtClean="0"/>
              <a:t>6/27/14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96DA-616D-B849-9C83-B48A38E2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2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D1C2-5342-7344-9DA8-F6A91CDA2EA7}" type="datetimeFigureOut">
              <a:rPr lang="en-US" smtClean="0"/>
              <a:t>6/27/14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96DA-616D-B849-9C83-B48A38E2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D1C2-5342-7344-9DA8-F6A91CDA2EA7}" type="datetimeFigureOut">
              <a:rPr lang="en-US" smtClean="0"/>
              <a:t>6/27/14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96DA-616D-B849-9C83-B48A38E2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D1C2-5342-7344-9DA8-F6A91CDA2EA7}" type="datetimeFigureOut">
              <a:rPr lang="en-US" smtClean="0"/>
              <a:t>6/27/14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96DA-616D-B849-9C83-B48A38E2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1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D1C2-5342-7344-9DA8-F6A91CDA2EA7}" type="datetimeFigureOut">
              <a:rPr lang="en-US" smtClean="0"/>
              <a:t>6/27/14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96DA-616D-B849-9C83-B48A38E2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7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7D1C2-5342-7344-9DA8-F6A91CDA2EA7}" type="datetimeFigureOut">
              <a:rPr lang="en-US" smtClean="0"/>
              <a:t>6/27/14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E96DA-616D-B849-9C83-B48A38E2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7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58" r="1543" b="19408"/>
          <a:stretch/>
        </p:blipFill>
        <p:spPr bwMode="auto">
          <a:xfrm>
            <a:off x="1537589" y="1084357"/>
            <a:ext cx="7606411" cy="4894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0940" y="1413976"/>
            <a:ext cx="2652765" cy="64633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Durasteel</a:t>
            </a:r>
            <a:r>
              <a:rPr lang="en-US" dirty="0"/>
              <a:t> </a:t>
            </a:r>
            <a:r>
              <a:rPr lang="en-US" dirty="0" smtClean="0"/>
              <a:t>Right Breast Plate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25475" y="1422326"/>
            <a:ext cx="2652765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Bandolier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34481" y="5978937"/>
            <a:ext cx="2652765" cy="64633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Black Light Weight Armor Padded Trousers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1206" y="2636301"/>
            <a:ext cx="2652765" cy="64633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Concealed Blaster with Silencer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1206" y="3970527"/>
            <a:ext cx="2652765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Form-Shifting Cloak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1206" y="5794271"/>
            <a:ext cx="2652765" cy="64633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Rancor Skin Sound Resistant Boots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25475" y="2820967"/>
            <a:ext cx="2652765" cy="64633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Black Light Weight Armor Padded Tunic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34481" y="4339859"/>
            <a:ext cx="2652765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Mynock</a:t>
            </a:r>
            <a:r>
              <a:rPr lang="en-US" dirty="0" smtClean="0"/>
              <a:t> Leather Gloves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5" idx="3"/>
          </p:cNvCxnSpPr>
          <p:nvPr/>
        </p:nvCxnSpPr>
        <p:spPr>
          <a:xfrm>
            <a:off x="3263705" y="1737142"/>
            <a:ext cx="1141492" cy="12684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3"/>
          </p:cNvCxnSpPr>
          <p:nvPr/>
        </p:nvCxnSpPr>
        <p:spPr>
          <a:xfrm>
            <a:off x="2863971" y="2959467"/>
            <a:ext cx="544430" cy="2308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3"/>
          </p:cNvCxnSpPr>
          <p:nvPr/>
        </p:nvCxnSpPr>
        <p:spPr>
          <a:xfrm flipV="1">
            <a:off x="2863971" y="4147352"/>
            <a:ext cx="705204" cy="78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3"/>
          </p:cNvCxnSpPr>
          <p:nvPr/>
        </p:nvCxnSpPr>
        <p:spPr>
          <a:xfrm flipV="1">
            <a:off x="2863971" y="5594103"/>
            <a:ext cx="978519" cy="523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1"/>
          </p:cNvCxnSpPr>
          <p:nvPr/>
        </p:nvCxnSpPr>
        <p:spPr>
          <a:xfrm flipH="1">
            <a:off x="5466303" y="1606992"/>
            <a:ext cx="659172" cy="12139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1"/>
          </p:cNvCxnSpPr>
          <p:nvPr/>
        </p:nvCxnSpPr>
        <p:spPr>
          <a:xfrm flipH="1">
            <a:off x="5466303" y="3144133"/>
            <a:ext cx="659172" cy="46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1"/>
          </p:cNvCxnSpPr>
          <p:nvPr/>
        </p:nvCxnSpPr>
        <p:spPr>
          <a:xfrm flipH="1" flipV="1">
            <a:off x="5755696" y="3777627"/>
            <a:ext cx="578785" cy="7468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1"/>
          </p:cNvCxnSpPr>
          <p:nvPr/>
        </p:nvCxnSpPr>
        <p:spPr>
          <a:xfrm flipH="1" flipV="1">
            <a:off x="5466303" y="4709191"/>
            <a:ext cx="868178" cy="15929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93261" y="546550"/>
            <a:ext cx="7218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ASSASSIN GEAR LOAD OUT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22697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37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aiello</dc:creator>
  <cp:lastModifiedBy>joseph aiello</cp:lastModifiedBy>
  <cp:revision>2</cp:revision>
  <dcterms:created xsi:type="dcterms:W3CDTF">2014-06-27T14:31:34Z</dcterms:created>
  <dcterms:modified xsi:type="dcterms:W3CDTF">2014-06-27T14:49:34Z</dcterms:modified>
</cp:coreProperties>
</file>