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4"/>
  </p:notesMasterIdLst>
  <p:handoutMasterIdLst>
    <p:handoutMasterId r:id="rId15"/>
  </p:handoutMasterIdLst>
  <p:sldIdLst>
    <p:sldId id="279" r:id="rId3"/>
    <p:sldId id="287" r:id="rId4"/>
    <p:sldId id="270" r:id="rId5"/>
    <p:sldId id="288" r:id="rId6"/>
    <p:sldId id="289" r:id="rId7"/>
    <p:sldId id="271" r:id="rId8"/>
    <p:sldId id="273" r:id="rId9"/>
    <p:sldId id="283" r:id="rId10"/>
    <p:sldId id="282" r:id="rId11"/>
    <p:sldId id="277" r:id="rId12"/>
    <p:sldId id="290" r:id="rId13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6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582" y="7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2/12/2014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2/12/2014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8883" y="4140200"/>
            <a:ext cx="975106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905001"/>
            <a:ext cx="12188825" cy="214825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>
              <a:lnSpc>
                <a:spcPct val="90000"/>
              </a:lnSpc>
            </a:pPr>
            <a:endParaRPr sz="32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8883" y="1905002"/>
            <a:ext cx="975106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7868" y="482600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2/12/2014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482599"/>
            <a:ext cx="1843982" cy="57912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2" y="482599"/>
            <a:ext cx="9040045" cy="57912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2/12/2014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2/12/2014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0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2/12/2014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2/12/2014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2/12/2014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2/12/2014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0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3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7869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3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2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n-US"/>
              <a:pPr/>
              <a:t>2/12/2014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2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82" r:id="rId10"/>
    <p:sldLayoutId id="2147483678" r:id="rId11"/>
    <p:sldLayoutId id="214748367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tx2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Valentine’s Gift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300" y="4221088"/>
            <a:ext cx="238125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87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914162" y="1803401"/>
            <a:ext cx="10360501" cy="44704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lIns="121899" tIns="60949" rIns="121899" bIns="60949" rtlCol="0">
            <a:normAutofit/>
          </a:bodyPr>
          <a:lstStyle>
            <a:lvl1pPr marL="0" indent="0" algn="ctr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tx2"/>
              </a:buClr>
              <a:buSzPct val="90000"/>
              <a:buFont typeface="Arial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90000"/>
              <a:buFont typeface="Cambria" pitchFamily="18" charset="0"/>
              <a:buNone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Cambria" pitchFamily="18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Cambria" pitchFamily="18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Cambria" pitchFamily="18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Put </a:t>
            </a:r>
            <a:r>
              <a:rPr lang="en-GB" dirty="0"/>
              <a:t>away past animosities</a:t>
            </a:r>
            <a:r>
              <a:rPr lang="en-GB" dirty="0" smtClean="0"/>
              <a:t>,</a:t>
            </a:r>
          </a:p>
          <a:p>
            <a:endParaRPr lang="en-GB" dirty="0"/>
          </a:p>
          <a:p>
            <a:r>
              <a:rPr lang="en-GB" dirty="0"/>
              <a:t>And all would be fine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err="1"/>
              <a:t>Sith</a:t>
            </a:r>
            <a:r>
              <a:rPr lang="en-GB" dirty="0"/>
              <a:t> Warlord Andrelious J </a:t>
            </a:r>
            <a:r>
              <a:rPr lang="en-GB" dirty="0" err="1"/>
              <a:t>Inahj</a:t>
            </a:r>
            <a:r>
              <a:rPr lang="en-GB" dirty="0" smtClean="0"/>
              <a:t>,</a:t>
            </a:r>
          </a:p>
          <a:p>
            <a:endParaRPr lang="en-GB" dirty="0"/>
          </a:p>
          <a:p>
            <a:r>
              <a:rPr lang="en-GB" dirty="0"/>
              <a:t>Be </a:t>
            </a:r>
            <a:r>
              <a:rPr lang="en-GB" b="1" dirty="0"/>
              <a:t>MY</a:t>
            </a:r>
            <a:r>
              <a:rPr lang="en-GB" dirty="0"/>
              <a:t> Valentine.</a:t>
            </a:r>
          </a:p>
          <a:p>
            <a:endParaRPr lang="en-GB" dirty="0"/>
          </a:p>
        </p:txBody>
      </p:sp>
      <p:sp>
        <p:nvSpPr>
          <p:cNvPr id="7" name="Heart 6"/>
          <p:cNvSpPr/>
          <p:nvPr/>
        </p:nvSpPr>
        <p:spPr>
          <a:xfrm>
            <a:off x="9478788" y="4293096"/>
            <a:ext cx="2448272" cy="2420888"/>
          </a:xfrm>
          <a:prstGeom prst="hear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" name="Group 7" descr="Accent graphic of multiple drawn valentine hearts"/>
          <p:cNvGrpSpPr/>
          <p:nvPr/>
        </p:nvGrpSpPr>
        <p:grpSpPr bwMode="auto">
          <a:xfrm>
            <a:off x="621804" y="660820"/>
            <a:ext cx="1129301" cy="1152128"/>
            <a:chOff x="0" y="0"/>
            <a:chExt cx="1548" cy="1684"/>
          </a:xfrm>
        </p:grpSpPr>
        <p:sp>
          <p:nvSpPr>
            <p:cNvPr id="9" name="Freeform 8"/>
            <p:cNvSpPr>
              <a:spLocks/>
            </p:cNvSpPr>
            <p:nvPr/>
          </p:nvSpPr>
          <p:spPr bwMode="auto">
            <a:xfrm rot="-1800000">
              <a:off x="0" y="354"/>
              <a:ext cx="814" cy="676"/>
            </a:xfrm>
            <a:custGeom>
              <a:avLst/>
              <a:gdLst>
                <a:gd name="T0" fmla="*/ 1501 w 2969"/>
                <a:gd name="T1" fmla="*/ 445 h 2417"/>
                <a:gd name="T2" fmla="*/ 2088 w 2969"/>
                <a:gd name="T3" fmla="*/ 193 h 2417"/>
                <a:gd name="T4" fmla="*/ 2707 w 2969"/>
                <a:gd name="T5" fmla="*/ 412 h 2417"/>
                <a:gd name="T6" fmla="*/ 2955 w 2969"/>
                <a:gd name="T7" fmla="*/ 963 h 2417"/>
                <a:gd name="T8" fmla="*/ 2619 w 2969"/>
                <a:gd name="T9" fmla="*/ 1578 h 2417"/>
                <a:gd name="T10" fmla="*/ 1836 w 2969"/>
                <a:gd name="T11" fmla="*/ 2095 h 2417"/>
                <a:gd name="T12" fmla="*/ 1437 w 2969"/>
                <a:gd name="T13" fmla="*/ 2297 h 2417"/>
                <a:gd name="T14" fmla="*/ 1232 w 2969"/>
                <a:gd name="T15" fmla="*/ 2417 h 2417"/>
                <a:gd name="T16" fmla="*/ 547 w 2969"/>
                <a:gd name="T17" fmla="*/ 1667 h 2417"/>
                <a:gd name="T18" fmla="*/ 172 w 2969"/>
                <a:gd name="T19" fmla="*/ 1172 h 2417"/>
                <a:gd name="T20" fmla="*/ 5 w 2969"/>
                <a:gd name="T21" fmla="*/ 697 h 2417"/>
                <a:gd name="T22" fmla="*/ 137 w 2969"/>
                <a:gd name="T23" fmla="*/ 207 h 2417"/>
                <a:gd name="T24" fmla="*/ 494 w 2969"/>
                <a:gd name="T25" fmla="*/ 12 h 2417"/>
                <a:gd name="T26" fmla="*/ 1047 w 2969"/>
                <a:gd name="T27" fmla="*/ 82 h 2417"/>
                <a:gd name="T28" fmla="*/ 1501 w 2969"/>
                <a:gd name="T29" fmla="*/ 445 h 2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69" h="2417">
                  <a:moveTo>
                    <a:pt x="1501" y="445"/>
                  </a:moveTo>
                  <a:cubicBezTo>
                    <a:pt x="1717" y="297"/>
                    <a:pt x="1887" y="202"/>
                    <a:pt x="2088" y="193"/>
                  </a:cubicBezTo>
                  <a:cubicBezTo>
                    <a:pt x="2289" y="184"/>
                    <a:pt x="2562" y="284"/>
                    <a:pt x="2707" y="412"/>
                  </a:cubicBezTo>
                  <a:cubicBezTo>
                    <a:pt x="2852" y="540"/>
                    <a:pt x="2969" y="765"/>
                    <a:pt x="2955" y="963"/>
                  </a:cubicBezTo>
                  <a:cubicBezTo>
                    <a:pt x="2941" y="1161"/>
                    <a:pt x="2805" y="1389"/>
                    <a:pt x="2619" y="1578"/>
                  </a:cubicBezTo>
                  <a:cubicBezTo>
                    <a:pt x="2433" y="1767"/>
                    <a:pt x="2040" y="1993"/>
                    <a:pt x="1836" y="2095"/>
                  </a:cubicBezTo>
                  <a:cubicBezTo>
                    <a:pt x="1632" y="2197"/>
                    <a:pt x="1538" y="2243"/>
                    <a:pt x="1437" y="2297"/>
                  </a:cubicBezTo>
                  <a:cubicBezTo>
                    <a:pt x="1247" y="2382"/>
                    <a:pt x="1284" y="2413"/>
                    <a:pt x="1232" y="2417"/>
                  </a:cubicBezTo>
                  <a:cubicBezTo>
                    <a:pt x="1082" y="2304"/>
                    <a:pt x="724" y="1874"/>
                    <a:pt x="547" y="1667"/>
                  </a:cubicBezTo>
                  <a:cubicBezTo>
                    <a:pt x="370" y="1460"/>
                    <a:pt x="260" y="1326"/>
                    <a:pt x="172" y="1172"/>
                  </a:cubicBezTo>
                  <a:cubicBezTo>
                    <a:pt x="84" y="1018"/>
                    <a:pt x="10" y="863"/>
                    <a:pt x="5" y="697"/>
                  </a:cubicBezTo>
                  <a:cubicBezTo>
                    <a:pt x="0" y="531"/>
                    <a:pt x="55" y="321"/>
                    <a:pt x="137" y="207"/>
                  </a:cubicBezTo>
                  <a:cubicBezTo>
                    <a:pt x="219" y="93"/>
                    <a:pt x="342" y="24"/>
                    <a:pt x="494" y="12"/>
                  </a:cubicBezTo>
                  <a:cubicBezTo>
                    <a:pt x="646" y="0"/>
                    <a:pt x="879" y="10"/>
                    <a:pt x="1047" y="82"/>
                  </a:cubicBezTo>
                  <a:cubicBezTo>
                    <a:pt x="1215" y="154"/>
                    <a:pt x="1387" y="317"/>
                    <a:pt x="1501" y="445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814" y="0"/>
              <a:ext cx="551" cy="457"/>
            </a:xfrm>
            <a:custGeom>
              <a:avLst/>
              <a:gdLst>
                <a:gd name="T0" fmla="*/ 1501 w 2969"/>
                <a:gd name="T1" fmla="*/ 445 h 2417"/>
                <a:gd name="T2" fmla="*/ 2088 w 2969"/>
                <a:gd name="T3" fmla="*/ 193 h 2417"/>
                <a:gd name="T4" fmla="*/ 2707 w 2969"/>
                <a:gd name="T5" fmla="*/ 412 h 2417"/>
                <a:gd name="T6" fmla="*/ 2955 w 2969"/>
                <a:gd name="T7" fmla="*/ 963 h 2417"/>
                <a:gd name="T8" fmla="*/ 2619 w 2969"/>
                <a:gd name="T9" fmla="*/ 1578 h 2417"/>
                <a:gd name="T10" fmla="*/ 1836 w 2969"/>
                <a:gd name="T11" fmla="*/ 2095 h 2417"/>
                <a:gd name="T12" fmla="*/ 1437 w 2969"/>
                <a:gd name="T13" fmla="*/ 2297 h 2417"/>
                <a:gd name="T14" fmla="*/ 1232 w 2969"/>
                <a:gd name="T15" fmla="*/ 2417 h 2417"/>
                <a:gd name="T16" fmla="*/ 547 w 2969"/>
                <a:gd name="T17" fmla="*/ 1667 h 2417"/>
                <a:gd name="T18" fmla="*/ 172 w 2969"/>
                <a:gd name="T19" fmla="*/ 1172 h 2417"/>
                <a:gd name="T20" fmla="*/ 5 w 2969"/>
                <a:gd name="T21" fmla="*/ 697 h 2417"/>
                <a:gd name="T22" fmla="*/ 137 w 2969"/>
                <a:gd name="T23" fmla="*/ 207 h 2417"/>
                <a:gd name="T24" fmla="*/ 494 w 2969"/>
                <a:gd name="T25" fmla="*/ 12 h 2417"/>
                <a:gd name="T26" fmla="*/ 1047 w 2969"/>
                <a:gd name="T27" fmla="*/ 82 h 2417"/>
                <a:gd name="T28" fmla="*/ 1501 w 2969"/>
                <a:gd name="T29" fmla="*/ 445 h 2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69" h="2417">
                  <a:moveTo>
                    <a:pt x="1501" y="445"/>
                  </a:moveTo>
                  <a:cubicBezTo>
                    <a:pt x="1717" y="297"/>
                    <a:pt x="1887" y="202"/>
                    <a:pt x="2088" y="193"/>
                  </a:cubicBezTo>
                  <a:cubicBezTo>
                    <a:pt x="2289" y="184"/>
                    <a:pt x="2562" y="284"/>
                    <a:pt x="2707" y="412"/>
                  </a:cubicBezTo>
                  <a:cubicBezTo>
                    <a:pt x="2852" y="540"/>
                    <a:pt x="2969" y="765"/>
                    <a:pt x="2955" y="963"/>
                  </a:cubicBezTo>
                  <a:cubicBezTo>
                    <a:pt x="2941" y="1161"/>
                    <a:pt x="2805" y="1389"/>
                    <a:pt x="2619" y="1578"/>
                  </a:cubicBezTo>
                  <a:cubicBezTo>
                    <a:pt x="2433" y="1767"/>
                    <a:pt x="2040" y="1993"/>
                    <a:pt x="1836" y="2095"/>
                  </a:cubicBezTo>
                  <a:cubicBezTo>
                    <a:pt x="1632" y="2197"/>
                    <a:pt x="1538" y="2243"/>
                    <a:pt x="1437" y="2297"/>
                  </a:cubicBezTo>
                  <a:cubicBezTo>
                    <a:pt x="1247" y="2382"/>
                    <a:pt x="1284" y="2413"/>
                    <a:pt x="1232" y="2417"/>
                  </a:cubicBezTo>
                  <a:cubicBezTo>
                    <a:pt x="1082" y="2304"/>
                    <a:pt x="724" y="1874"/>
                    <a:pt x="547" y="1667"/>
                  </a:cubicBezTo>
                  <a:cubicBezTo>
                    <a:pt x="370" y="1460"/>
                    <a:pt x="260" y="1326"/>
                    <a:pt x="172" y="1172"/>
                  </a:cubicBezTo>
                  <a:cubicBezTo>
                    <a:pt x="84" y="1018"/>
                    <a:pt x="10" y="863"/>
                    <a:pt x="5" y="697"/>
                  </a:cubicBezTo>
                  <a:cubicBezTo>
                    <a:pt x="0" y="531"/>
                    <a:pt x="55" y="321"/>
                    <a:pt x="137" y="207"/>
                  </a:cubicBezTo>
                  <a:cubicBezTo>
                    <a:pt x="219" y="93"/>
                    <a:pt x="342" y="24"/>
                    <a:pt x="494" y="12"/>
                  </a:cubicBezTo>
                  <a:cubicBezTo>
                    <a:pt x="646" y="0"/>
                    <a:pt x="879" y="10"/>
                    <a:pt x="1047" y="82"/>
                  </a:cubicBezTo>
                  <a:cubicBezTo>
                    <a:pt x="1215" y="154"/>
                    <a:pt x="1387" y="317"/>
                    <a:pt x="1501" y="44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 rot="-1800000">
              <a:off x="291" y="1250"/>
              <a:ext cx="523" cy="434"/>
            </a:xfrm>
            <a:custGeom>
              <a:avLst/>
              <a:gdLst>
                <a:gd name="T0" fmla="*/ 1501 w 2969"/>
                <a:gd name="T1" fmla="*/ 445 h 2417"/>
                <a:gd name="T2" fmla="*/ 2088 w 2969"/>
                <a:gd name="T3" fmla="*/ 193 h 2417"/>
                <a:gd name="T4" fmla="*/ 2707 w 2969"/>
                <a:gd name="T5" fmla="*/ 412 h 2417"/>
                <a:gd name="T6" fmla="*/ 2955 w 2969"/>
                <a:gd name="T7" fmla="*/ 963 h 2417"/>
                <a:gd name="T8" fmla="*/ 2619 w 2969"/>
                <a:gd name="T9" fmla="*/ 1578 h 2417"/>
                <a:gd name="T10" fmla="*/ 1836 w 2969"/>
                <a:gd name="T11" fmla="*/ 2095 h 2417"/>
                <a:gd name="T12" fmla="*/ 1437 w 2969"/>
                <a:gd name="T13" fmla="*/ 2297 h 2417"/>
                <a:gd name="T14" fmla="*/ 1232 w 2969"/>
                <a:gd name="T15" fmla="*/ 2417 h 2417"/>
                <a:gd name="T16" fmla="*/ 547 w 2969"/>
                <a:gd name="T17" fmla="*/ 1667 h 2417"/>
                <a:gd name="T18" fmla="*/ 172 w 2969"/>
                <a:gd name="T19" fmla="*/ 1172 h 2417"/>
                <a:gd name="T20" fmla="*/ 5 w 2969"/>
                <a:gd name="T21" fmla="*/ 697 h 2417"/>
                <a:gd name="T22" fmla="*/ 137 w 2969"/>
                <a:gd name="T23" fmla="*/ 207 h 2417"/>
                <a:gd name="T24" fmla="*/ 494 w 2969"/>
                <a:gd name="T25" fmla="*/ 12 h 2417"/>
                <a:gd name="T26" fmla="*/ 1047 w 2969"/>
                <a:gd name="T27" fmla="*/ 82 h 2417"/>
                <a:gd name="T28" fmla="*/ 1501 w 2969"/>
                <a:gd name="T29" fmla="*/ 445 h 2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69" h="2417">
                  <a:moveTo>
                    <a:pt x="1501" y="445"/>
                  </a:moveTo>
                  <a:cubicBezTo>
                    <a:pt x="1717" y="297"/>
                    <a:pt x="1887" y="202"/>
                    <a:pt x="2088" y="193"/>
                  </a:cubicBezTo>
                  <a:cubicBezTo>
                    <a:pt x="2289" y="184"/>
                    <a:pt x="2562" y="284"/>
                    <a:pt x="2707" y="412"/>
                  </a:cubicBezTo>
                  <a:cubicBezTo>
                    <a:pt x="2852" y="540"/>
                    <a:pt x="2969" y="765"/>
                    <a:pt x="2955" y="963"/>
                  </a:cubicBezTo>
                  <a:cubicBezTo>
                    <a:pt x="2941" y="1161"/>
                    <a:pt x="2805" y="1389"/>
                    <a:pt x="2619" y="1578"/>
                  </a:cubicBezTo>
                  <a:cubicBezTo>
                    <a:pt x="2433" y="1767"/>
                    <a:pt x="2040" y="1993"/>
                    <a:pt x="1836" y="2095"/>
                  </a:cubicBezTo>
                  <a:cubicBezTo>
                    <a:pt x="1632" y="2197"/>
                    <a:pt x="1538" y="2243"/>
                    <a:pt x="1437" y="2297"/>
                  </a:cubicBezTo>
                  <a:cubicBezTo>
                    <a:pt x="1247" y="2382"/>
                    <a:pt x="1284" y="2413"/>
                    <a:pt x="1232" y="2417"/>
                  </a:cubicBezTo>
                  <a:cubicBezTo>
                    <a:pt x="1082" y="2304"/>
                    <a:pt x="724" y="1874"/>
                    <a:pt x="547" y="1667"/>
                  </a:cubicBezTo>
                  <a:cubicBezTo>
                    <a:pt x="370" y="1460"/>
                    <a:pt x="260" y="1326"/>
                    <a:pt x="172" y="1172"/>
                  </a:cubicBezTo>
                  <a:cubicBezTo>
                    <a:pt x="84" y="1018"/>
                    <a:pt x="10" y="863"/>
                    <a:pt x="5" y="697"/>
                  </a:cubicBezTo>
                  <a:cubicBezTo>
                    <a:pt x="0" y="531"/>
                    <a:pt x="55" y="321"/>
                    <a:pt x="137" y="207"/>
                  </a:cubicBezTo>
                  <a:cubicBezTo>
                    <a:pt x="219" y="93"/>
                    <a:pt x="342" y="24"/>
                    <a:pt x="494" y="12"/>
                  </a:cubicBezTo>
                  <a:cubicBezTo>
                    <a:pt x="646" y="0"/>
                    <a:pt x="879" y="10"/>
                    <a:pt x="1047" y="82"/>
                  </a:cubicBezTo>
                  <a:cubicBezTo>
                    <a:pt x="1215" y="154"/>
                    <a:pt x="1387" y="317"/>
                    <a:pt x="1501" y="445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 rot="2030413">
              <a:off x="826" y="831"/>
              <a:ext cx="722" cy="599"/>
            </a:xfrm>
            <a:custGeom>
              <a:avLst/>
              <a:gdLst>
                <a:gd name="T0" fmla="*/ 1501 w 2969"/>
                <a:gd name="T1" fmla="*/ 445 h 2417"/>
                <a:gd name="T2" fmla="*/ 2088 w 2969"/>
                <a:gd name="T3" fmla="*/ 193 h 2417"/>
                <a:gd name="T4" fmla="*/ 2707 w 2969"/>
                <a:gd name="T5" fmla="*/ 412 h 2417"/>
                <a:gd name="T6" fmla="*/ 2955 w 2969"/>
                <a:gd name="T7" fmla="*/ 963 h 2417"/>
                <a:gd name="T8" fmla="*/ 2619 w 2969"/>
                <a:gd name="T9" fmla="*/ 1578 h 2417"/>
                <a:gd name="T10" fmla="*/ 1836 w 2969"/>
                <a:gd name="T11" fmla="*/ 2095 h 2417"/>
                <a:gd name="T12" fmla="*/ 1437 w 2969"/>
                <a:gd name="T13" fmla="*/ 2297 h 2417"/>
                <a:gd name="T14" fmla="*/ 1232 w 2969"/>
                <a:gd name="T15" fmla="*/ 2417 h 2417"/>
                <a:gd name="T16" fmla="*/ 547 w 2969"/>
                <a:gd name="T17" fmla="*/ 1667 h 2417"/>
                <a:gd name="T18" fmla="*/ 172 w 2969"/>
                <a:gd name="T19" fmla="*/ 1172 h 2417"/>
                <a:gd name="T20" fmla="*/ 5 w 2969"/>
                <a:gd name="T21" fmla="*/ 697 h 2417"/>
                <a:gd name="T22" fmla="*/ 137 w 2969"/>
                <a:gd name="T23" fmla="*/ 207 h 2417"/>
                <a:gd name="T24" fmla="*/ 494 w 2969"/>
                <a:gd name="T25" fmla="*/ 12 h 2417"/>
                <a:gd name="T26" fmla="*/ 1047 w 2969"/>
                <a:gd name="T27" fmla="*/ 82 h 2417"/>
                <a:gd name="T28" fmla="*/ 1501 w 2969"/>
                <a:gd name="T29" fmla="*/ 445 h 2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69" h="2417">
                  <a:moveTo>
                    <a:pt x="1501" y="445"/>
                  </a:moveTo>
                  <a:cubicBezTo>
                    <a:pt x="1717" y="297"/>
                    <a:pt x="1887" y="202"/>
                    <a:pt x="2088" y="193"/>
                  </a:cubicBezTo>
                  <a:cubicBezTo>
                    <a:pt x="2289" y="184"/>
                    <a:pt x="2562" y="284"/>
                    <a:pt x="2707" y="412"/>
                  </a:cubicBezTo>
                  <a:cubicBezTo>
                    <a:pt x="2852" y="540"/>
                    <a:pt x="2969" y="765"/>
                    <a:pt x="2955" y="963"/>
                  </a:cubicBezTo>
                  <a:cubicBezTo>
                    <a:pt x="2941" y="1161"/>
                    <a:pt x="2805" y="1389"/>
                    <a:pt x="2619" y="1578"/>
                  </a:cubicBezTo>
                  <a:cubicBezTo>
                    <a:pt x="2433" y="1767"/>
                    <a:pt x="2040" y="1993"/>
                    <a:pt x="1836" y="2095"/>
                  </a:cubicBezTo>
                  <a:cubicBezTo>
                    <a:pt x="1632" y="2197"/>
                    <a:pt x="1538" y="2243"/>
                    <a:pt x="1437" y="2297"/>
                  </a:cubicBezTo>
                  <a:cubicBezTo>
                    <a:pt x="1247" y="2382"/>
                    <a:pt x="1284" y="2413"/>
                    <a:pt x="1232" y="2417"/>
                  </a:cubicBezTo>
                  <a:cubicBezTo>
                    <a:pt x="1082" y="2304"/>
                    <a:pt x="724" y="1874"/>
                    <a:pt x="547" y="1667"/>
                  </a:cubicBezTo>
                  <a:cubicBezTo>
                    <a:pt x="370" y="1460"/>
                    <a:pt x="260" y="1326"/>
                    <a:pt x="172" y="1172"/>
                  </a:cubicBezTo>
                  <a:cubicBezTo>
                    <a:pt x="84" y="1018"/>
                    <a:pt x="10" y="863"/>
                    <a:pt x="5" y="697"/>
                  </a:cubicBezTo>
                  <a:cubicBezTo>
                    <a:pt x="0" y="531"/>
                    <a:pt x="55" y="321"/>
                    <a:pt x="137" y="207"/>
                  </a:cubicBezTo>
                  <a:cubicBezTo>
                    <a:pt x="219" y="93"/>
                    <a:pt x="342" y="24"/>
                    <a:pt x="494" y="12"/>
                  </a:cubicBezTo>
                  <a:cubicBezTo>
                    <a:pt x="646" y="0"/>
                    <a:pt x="879" y="10"/>
                    <a:pt x="1047" y="82"/>
                  </a:cubicBezTo>
                  <a:cubicBezTo>
                    <a:pt x="1215" y="154"/>
                    <a:pt x="1387" y="317"/>
                    <a:pt x="1501" y="44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-22341119">
              <a:off x="0" y="0"/>
              <a:ext cx="266" cy="221"/>
            </a:xfrm>
            <a:custGeom>
              <a:avLst/>
              <a:gdLst>
                <a:gd name="T0" fmla="*/ 1501 w 2969"/>
                <a:gd name="T1" fmla="*/ 445 h 2417"/>
                <a:gd name="T2" fmla="*/ 2088 w 2969"/>
                <a:gd name="T3" fmla="*/ 193 h 2417"/>
                <a:gd name="T4" fmla="*/ 2707 w 2969"/>
                <a:gd name="T5" fmla="*/ 412 h 2417"/>
                <a:gd name="T6" fmla="*/ 2955 w 2969"/>
                <a:gd name="T7" fmla="*/ 963 h 2417"/>
                <a:gd name="T8" fmla="*/ 2619 w 2969"/>
                <a:gd name="T9" fmla="*/ 1578 h 2417"/>
                <a:gd name="T10" fmla="*/ 1836 w 2969"/>
                <a:gd name="T11" fmla="*/ 2095 h 2417"/>
                <a:gd name="T12" fmla="*/ 1437 w 2969"/>
                <a:gd name="T13" fmla="*/ 2297 h 2417"/>
                <a:gd name="T14" fmla="*/ 1232 w 2969"/>
                <a:gd name="T15" fmla="*/ 2417 h 2417"/>
                <a:gd name="T16" fmla="*/ 547 w 2969"/>
                <a:gd name="T17" fmla="*/ 1667 h 2417"/>
                <a:gd name="T18" fmla="*/ 172 w 2969"/>
                <a:gd name="T19" fmla="*/ 1172 h 2417"/>
                <a:gd name="T20" fmla="*/ 5 w 2969"/>
                <a:gd name="T21" fmla="*/ 697 h 2417"/>
                <a:gd name="T22" fmla="*/ 137 w 2969"/>
                <a:gd name="T23" fmla="*/ 207 h 2417"/>
                <a:gd name="T24" fmla="*/ 494 w 2969"/>
                <a:gd name="T25" fmla="*/ 12 h 2417"/>
                <a:gd name="T26" fmla="*/ 1047 w 2969"/>
                <a:gd name="T27" fmla="*/ 82 h 2417"/>
                <a:gd name="T28" fmla="*/ 1501 w 2969"/>
                <a:gd name="T29" fmla="*/ 445 h 2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69" h="2417">
                  <a:moveTo>
                    <a:pt x="1501" y="445"/>
                  </a:moveTo>
                  <a:cubicBezTo>
                    <a:pt x="1717" y="297"/>
                    <a:pt x="1887" y="202"/>
                    <a:pt x="2088" y="193"/>
                  </a:cubicBezTo>
                  <a:cubicBezTo>
                    <a:pt x="2289" y="184"/>
                    <a:pt x="2562" y="284"/>
                    <a:pt x="2707" y="412"/>
                  </a:cubicBezTo>
                  <a:cubicBezTo>
                    <a:pt x="2852" y="540"/>
                    <a:pt x="2969" y="765"/>
                    <a:pt x="2955" y="963"/>
                  </a:cubicBezTo>
                  <a:cubicBezTo>
                    <a:pt x="2941" y="1161"/>
                    <a:pt x="2805" y="1389"/>
                    <a:pt x="2619" y="1578"/>
                  </a:cubicBezTo>
                  <a:cubicBezTo>
                    <a:pt x="2433" y="1767"/>
                    <a:pt x="2040" y="1993"/>
                    <a:pt x="1836" y="2095"/>
                  </a:cubicBezTo>
                  <a:cubicBezTo>
                    <a:pt x="1632" y="2197"/>
                    <a:pt x="1538" y="2243"/>
                    <a:pt x="1437" y="2297"/>
                  </a:cubicBezTo>
                  <a:cubicBezTo>
                    <a:pt x="1247" y="2382"/>
                    <a:pt x="1284" y="2413"/>
                    <a:pt x="1232" y="2417"/>
                  </a:cubicBezTo>
                  <a:cubicBezTo>
                    <a:pt x="1082" y="2304"/>
                    <a:pt x="724" y="1874"/>
                    <a:pt x="547" y="1667"/>
                  </a:cubicBezTo>
                  <a:cubicBezTo>
                    <a:pt x="370" y="1460"/>
                    <a:pt x="260" y="1326"/>
                    <a:pt x="172" y="1172"/>
                  </a:cubicBezTo>
                  <a:cubicBezTo>
                    <a:pt x="84" y="1018"/>
                    <a:pt x="10" y="863"/>
                    <a:pt x="5" y="697"/>
                  </a:cubicBezTo>
                  <a:cubicBezTo>
                    <a:pt x="0" y="531"/>
                    <a:pt x="55" y="321"/>
                    <a:pt x="137" y="207"/>
                  </a:cubicBezTo>
                  <a:cubicBezTo>
                    <a:pt x="219" y="93"/>
                    <a:pt x="342" y="24"/>
                    <a:pt x="494" y="12"/>
                  </a:cubicBezTo>
                  <a:cubicBezTo>
                    <a:pt x="646" y="0"/>
                    <a:pt x="879" y="10"/>
                    <a:pt x="1047" y="82"/>
                  </a:cubicBezTo>
                  <a:cubicBezTo>
                    <a:pt x="1215" y="154"/>
                    <a:pt x="1387" y="317"/>
                    <a:pt x="1501" y="44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186028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333772" y="1484784"/>
            <a:ext cx="10360501" cy="44704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lIns="121899" tIns="60949" rIns="121899" bIns="60949" rtlCol="0">
            <a:normAutofit fontScale="77500" lnSpcReduction="20000"/>
          </a:bodyPr>
          <a:lstStyle>
            <a:lvl1pPr marL="0" indent="0" algn="ctr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tx2"/>
              </a:buClr>
              <a:buSzPct val="90000"/>
              <a:buFont typeface="Arial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90000"/>
              <a:buFont typeface="Cambria" pitchFamily="18" charset="0"/>
              <a:buNone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Cambria" pitchFamily="18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Cambria" pitchFamily="18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Cambria" pitchFamily="18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100" dirty="0" smtClean="0"/>
              <a:t>Lots of love…..</a:t>
            </a:r>
          </a:p>
          <a:p>
            <a:endParaRPr lang="en-GB" sz="3100" dirty="0"/>
          </a:p>
          <a:p>
            <a:endParaRPr lang="en-GB" sz="3100" dirty="0" smtClean="0"/>
          </a:p>
          <a:p>
            <a:r>
              <a:rPr lang="en-GB" sz="3100" dirty="0" smtClean="0"/>
              <a:t>From…..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sz="17900" dirty="0"/>
              <a:t>?</a:t>
            </a:r>
            <a:endParaRPr lang="en-GB" sz="17900" dirty="0" smtClean="0"/>
          </a:p>
        </p:txBody>
      </p:sp>
    </p:spTree>
    <p:extLst>
      <p:ext uri="{BB962C8B-B14F-4D97-AF65-F5344CB8AC3E}">
        <p14:creationId xmlns:p14="http://schemas.microsoft.com/office/powerpoint/2010/main" val="114448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93812" y="404664"/>
            <a:ext cx="10360501" cy="1219200"/>
          </a:xfrm>
        </p:spPr>
        <p:txBody>
          <a:bodyPr/>
          <a:lstStyle/>
          <a:p>
            <a:r>
              <a:rPr lang="en-GB" dirty="0"/>
              <a:t>A long time ago, in a cantina far </a:t>
            </a:r>
            <a:r>
              <a:rPr lang="en-GB" dirty="0" err="1"/>
              <a:t>far</a:t>
            </a:r>
            <a:r>
              <a:rPr lang="en-GB" dirty="0"/>
              <a:t> away….</a:t>
            </a:r>
          </a:p>
        </p:txBody>
      </p:sp>
    </p:spTree>
    <p:extLst>
      <p:ext uri="{BB962C8B-B14F-4D97-AF65-F5344CB8AC3E}">
        <p14:creationId xmlns:p14="http://schemas.microsoft.com/office/powerpoint/2010/main" val="179521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A young boy with big dreams</a:t>
            </a:r>
            <a:r>
              <a:rPr lang="en-GB" dirty="0" smtClean="0"/>
              <a:t>,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And intelligence beyond his years</a:t>
            </a:r>
            <a:r>
              <a:rPr lang="en-GB" dirty="0" smtClean="0"/>
              <a:t>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His home planet blown to pieces</a:t>
            </a:r>
            <a:r>
              <a:rPr lang="en-GB" dirty="0" smtClean="0"/>
              <a:t>,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But he never shed any tears.</a:t>
            </a: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6" name="Group 5" descr="Accent graphic of multiple drawn valentine hearts"/>
          <p:cNvGrpSpPr/>
          <p:nvPr/>
        </p:nvGrpSpPr>
        <p:grpSpPr bwMode="auto">
          <a:xfrm>
            <a:off x="621804" y="660820"/>
            <a:ext cx="1129301" cy="1152128"/>
            <a:chOff x="0" y="0"/>
            <a:chExt cx="1548" cy="1684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 rot="-1800000">
              <a:off x="0" y="354"/>
              <a:ext cx="814" cy="676"/>
            </a:xfrm>
            <a:custGeom>
              <a:avLst/>
              <a:gdLst>
                <a:gd name="T0" fmla="*/ 1501 w 2969"/>
                <a:gd name="T1" fmla="*/ 445 h 2417"/>
                <a:gd name="T2" fmla="*/ 2088 w 2969"/>
                <a:gd name="T3" fmla="*/ 193 h 2417"/>
                <a:gd name="T4" fmla="*/ 2707 w 2969"/>
                <a:gd name="T5" fmla="*/ 412 h 2417"/>
                <a:gd name="T6" fmla="*/ 2955 w 2969"/>
                <a:gd name="T7" fmla="*/ 963 h 2417"/>
                <a:gd name="T8" fmla="*/ 2619 w 2969"/>
                <a:gd name="T9" fmla="*/ 1578 h 2417"/>
                <a:gd name="T10" fmla="*/ 1836 w 2969"/>
                <a:gd name="T11" fmla="*/ 2095 h 2417"/>
                <a:gd name="T12" fmla="*/ 1437 w 2969"/>
                <a:gd name="T13" fmla="*/ 2297 h 2417"/>
                <a:gd name="T14" fmla="*/ 1232 w 2969"/>
                <a:gd name="T15" fmla="*/ 2417 h 2417"/>
                <a:gd name="T16" fmla="*/ 547 w 2969"/>
                <a:gd name="T17" fmla="*/ 1667 h 2417"/>
                <a:gd name="T18" fmla="*/ 172 w 2969"/>
                <a:gd name="T19" fmla="*/ 1172 h 2417"/>
                <a:gd name="T20" fmla="*/ 5 w 2969"/>
                <a:gd name="T21" fmla="*/ 697 h 2417"/>
                <a:gd name="T22" fmla="*/ 137 w 2969"/>
                <a:gd name="T23" fmla="*/ 207 h 2417"/>
                <a:gd name="T24" fmla="*/ 494 w 2969"/>
                <a:gd name="T25" fmla="*/ 12 h 2417"/>
                <a:gd name="T26" fmla="*/ 1047 w 2969"/>
                <a:gd name="T27" fmla="*/ 82 h 2417"/>
                <a:gd name="T28" fmla="*/ 1501 w 2969"/>
                <a:gd name="T29" fmla="*/ 445 h 2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69" h="2417">
                  <a:moveTo>
                    <a:pt x="1501" y="445"/>
                  </a:moveTo>
                  <a:cubicBezTo>
                    <a:pt x="1717" y="297"/>
                    <a:pt x="1887" y="202"/>
                    <a:pt x="2088" y="193"/>
                  </a:cubicBezTo>
                  <a:cubicBezTo>
                    <a:pt x="2289" y="184"/>
                    <a:pt x="2562" y="284"/>
                    <a:pt x="2707" y="412"/>
                  </a:cubicBezTo>
                  <a:cubicBezTo>
                    <a:pt x="2852" y="540"/>
                    <a:pt x="2969" y="765"/>
                    <a:pt x="2955" y="963"/>
                  </a:cubicBezTo>
                  <a:cubicBezTo>
                    <a:pt x="2941" y="1161"/>
                    <a:pt x="2805" y="1389"/>
                    <a:pt x="2619" y="1578"/>
                  </a:cubicBezTo>
                  <a:cubicBezTo>
                    <a:pt x="2433" y="1767"/>
                    <a:pt x="2040" y="1993"/>
                    <a:pt x="1836" y="2095"/>
                  </a:cubicBezTo>
                  <a:cubicBezTo>
                    <a:pt x="1632" y="2197"/>
                    <a:pt x="1538" y="2243"/>
                    <a:pt x="1437" y="2297"/>
                  </a:cubicBezTo>
                  <a:cubicBezTo>
                    <a:pt x="1247" y="2382"/>
                    <a:pt x="1284" y="2413"/>
                    <a:pt x="1232" y="2417"/>
                  </a:cubicBezTo>
                  <a:cubicBezTo>
                    <a:pt x="1082" y="2304"/>
                    <a:pt x="724" y="1874"/>
                    <a:pt x="547" y="1667"/>
                  </a:cubicBezTo>
                  <a:cubicBezTo>
                    <a:pt x="370" y="1460"/>
                    <a:pt x="260" y="1326"/>
                    <a:pt x="172" y="1172"/>
                  </a:cubicBezTo>
                  <a:cubicBezTo>
                    <a:pt x="84" y="1018"/>
                    <a:pt x="10" y="863"/>
                    <a:pt x="5" y="697"/>
                  </a:cubicBezTo>
                  <a:cubicBezTo>
                    <a:pt x="0" y="531"/>
                    <a:pt x="55" y="321"/>
                    <a:pt x="137" y="207"/>
                  </a:cubicBezTo>
                  <a:cubicBezTo>
                    <a:pt x="219" y="93"/>
                    <a:pt x="342" y="24"/>
                    <a:pt x="494" y="12"/>
                  </a:cubicBezTo>
                  <a:cubicBezTo>
                    <a:pt x="646" y="0"/>
                    <a:pt x="879" y="10"/>
                    <a:pt x="1047" y="82"/>
                  </a:cubicBezTo>
                  <a:cubicBezTo>
                    <a:pt x="1215" y="154"/>
                    <a:pt x="1387" y="317"/>
                    <a:pt x="1501" y="445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814" y="0"/>
              <a:ext cx="551" cy="457"/>
            </a:xfrm>
            <a:custGeom>
              <a:avLst/>
              <a:gdLst>
                <a:gd name="T0" fmla="*/ 1501 w 2969"/>
                <a:gd name="T1" fmla="*/ 445 h 2417"/>
                <a:gd name="T2" fmla="*/ 2088 w 2969"/>
                <a:gd name="T3" fmla="*/ 193 h 2417"/>
                <a:gd name="T4" fmla="*/ 2707 w 2969"/>
                <a:gd name="T5" fmla="*/ 412 h 2417"/>
                <a:gd name="T6" fmla="*/ 2955 w 2969"/>
                <a:gd name="T7" fmla="*/ 963 h 2417"/>
                <a:gd name="T8" fmla="*/ 2619 w 2969"/>
                <a:gd name="T9" fmla="*/ 1578 h 2417"/>
                <a:gd name="T10" fmla="*/ 1836 w 2969"/>
                <a:gd name="T11" fmla="*/ 2095 h 2417"/>
                <a:gd name="T12" fmla="*/ 1437 w 2969"/>
                <a:gd name="T13" fmla="*/ 2297 h 2417"/>
                <a:gd name="T14" fmla="*/ 1232 w 2969"/>
                <a:gd name="T15" fmla="*/ 2417 h 2417"/>
                <a:gd name="T16" fmla="*/ 547 w 2969"/>
                <a:gd name="T17" fmla="*/ 1667 h 2417"/>
                <a:gd name="T18" fmla="*/ 172 w 2969"/>
                <a:gd name="T19" fmla="*/ 1172 h 2417"/>
                <a:gd name="T20" fmla="*/ 5 w 2969"/>
                <a:gd name="T21" fmla="*/ 697 h 2417"/>
                <a:gd name="T22" fmla="*/ 137 w 2969"/>
                <a:gd name="T23" fmla="*/ 207 h 2417"/>
                <a:gd name="T24" fmla="*/ 494 w 2969"/>
                <a:gd name="T25" fmla="*/ 12 h 2417"/>
                <a:gd name="T26" fmla="*/ 1047 w 2969"/>
                <a:gd name="T27" fmla="*/ 82 h 2417"/>
                <a:gd name="T28" fmla="*/ 1501 w 2969"/>
                <a:gd name="T29" fmla="*/ 445 h 2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69" h="2417">
                  <a:moveTo>
                    <a:pt x="1501" y="445"/>
                  </a:moveTo>
                  <a:cubicBezTo>
                    <a:pt x="1717" y="297"/>
                    <a:pt x="1887" y="202"/>
                    <a:pt x="2088" y="193"/>
                  </a:cubicBezTo>
                  <a:cubicBezTo>
                    <a:pt x="2289" y="184"/>
                    <a:pt x="2562" y="284"/>
                    <a:pt x="2707" y="412"/>
                  </a:cubicBezTo>
                  <a:cubicBezTo>
                    <a:pt x="2852" y="540"/>
                    <a:pt x="2969" y="765"/>
                    <a:pt x="2955" y="963"/>
                  </a:cubicBezTo>
                  <a:cubicBezTo>
                    <a:pt x="2941" y="1161"/>
                    <a:pt x="2805" y="1389"/>
                    <a:pt x="2619" y="1578"/>
                  </a:cubicBezTo>
                  <a:cubicBezTo>
                    <a:pt x="2433" y="1767"/>
                    <a:pt x="2040" y="1993"/>
                    <a:pt x="1836" y="2095"/>
                  </a:cubicBezTo>
                  <a:cubicBezTo>
                    <a:pt x="1632" y="2197"/>
                    <a:pt x="1538" y="2243"/>
                    <a:pt x="1437" y="2297"/>
                  </a:cubicBezTo>
                  <a:cubicBezTo>
                    <a:pt x="1247" y="2382"/>
                    <a:pt x="1284" y="2413"/>
                    <a:pt x="1232" y="2417"/>
                  </a:cubicBezTo>
                  <a:cubicBezTo>
                    <a:pt x="1082" y="2304"/>
                    <a:pt x="724" y="1874"/>
                    <a:pt x="547" y="1667"/>
                  </a:cubicBezTo>
                  <a:cubicBezTo>
                    <a:pt x="370" y="1460"/>
                    <a:pt x="260" y="1326"/>
                    <a:pt x="172" y="1172"/>
                  </a:cubicBezTo>
                  <a:cubicBezTo>
                    <a:pt x="84" y="1018"/>
                    <a:pt x="10" y="863"/>
                    <a:pt x="5" y="697"/>
                  </a:cubicBezTo>
                  <a:cubicBezTo>
                    <a:pt x="0" y="531"/>
                    <a:pt x="55" y="321"/>
                    <a:pt x="137" y="207"/>
                  </a:cubicBezTo>
                  <a:cubicBezTo>
                    <a:pt x="219" y="93"/>
                    <a:pt x="342" y="24"/>
                    <a:pt x="494" y="12"/>
                  </a:cubicBezTo>
                  <a:cubicBezTo>
                    <a:pt x="646" y="0"/>
                    <a:pt x="879" y="10"/>
                    <a:pt x="1047" y="82"/>
                  </a:cubicBezTo>
                  <a:cubicBezTo>
                    <a:pt x="1215" y="154"/>
                    <a:pt x="1387" y="317"/>
                    <a:pt x="1501" y="44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 rot="-1800000">
              <a:off x="291" y="1250"/>
              <a:ext cx="523" cy="434"/>
            </a:xfrm>
            <a:custGeom>
              <a:avLst/>
              <a:gdLst>
                <a:gd name="T0" fmla="*/ 1501 w 2969"/>
                <a:gd name="T1" fmla="*/ 445 h 2417"/>
                <a:gd name="T2" fmla="*/ 2088 w 2969"/>
                <a:gd name="T3" fmla="*/ 193 h 2417"/>
                <a:gd name="T4" fmla="*/ 2707 w 2969"/>
                <a:gd name="T5" fmla="*/ 412 h 2417"/>
                <a:gd name="T6" fmla="*/ 2955 w 2969"/>
                <a:gd name="T7" fmla="*/ 963 h 2417"/>
                <a:gd name="T8" fmla="*/ 2619 w 2969"/>
                <a:gd name="T9" fmla="*/ 1578 h 2417"/>
                <a:gd name="T10" fmla="*/ 1836 w 2969"/>
                <a:gd name="T11" fmla="*/ 2095 h 2417"/>
                <a:gd name="T12" fmla="*/ 1437 w 2969"/>
                <a:gd name="T13" fmla="*/ 2297 h 2417"/>
                <a:gd name="T14" fmla="*/ 1232 w 2969"/>
                <a:gd name="T15" fmla="*/ 2417 h 2417"/>
                <a:gd name="T16" fmla="*/ 547 w 2969"/>
                <a:gd name="T17" fmla="*/ 1667 h 2417"/>
                <a:gd name="T18" fmla="*/ 172 w 2969"/>
                <a:gd name="T19" fmla="*/ 1172 h 2417"/>
                <a:gd name="T20" fmla="*/ 5 w 2969"/>
                <a:gd name="T21" fmla="*/ 697 h 2417"/>
                <a:gd name="T22" fmla="*/ 137 w 2969"/>
                <a:gd name="T23" fmla="*/ 207 h 2417"/>
                <a:gd name="T24" fmla="*/ 494 w 2969"/>
                <a:gd name="T25" fmla="*/ 12 h 2417"/>
                <a:gd name="T26" fmla="*/ 1047 w 2969"/>
                <a:gd name="T27" fmla="*/ 82 h 2417"/>
                <a:gd name="T28" fmla="*/ 1501 w 2969"/>
                <a:gd name="T29" fmla="*/ 445 h 2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69" h="2417">
                  <a:moveTo>
                    <a:pt x="1501" y="445"/>
                  </a:moveTo>
                  <a:cubicBezTo>
                    <a:pt x="1717" y="297"/>
                    <a:pt x="1887" y="202"/>
                    <a:pt x="2088" y="193"/>
                  </a:cubicBezTo>
                  <a:cubicBezTo>
                    <a:pt x="2289" y="184"/>
                    <a:pt x="2562" y="284"/>
                    <a:pt x="2707" y="412"/>
                  </a:cubicBezTo>
                  <a:cubicBezTo>
                    <a:pt x="2852" y="540"/>
                    <a:pt x="2969" y="765"/>
                    <a:pt x="2955" y="963"/>
                  </a:cubicBezTo>
                  <a:cubicBezTo>
                    <a:pt x="2941" y="1161"/>
                    <a:pt x="2805" y="1389"/>
                    <a:pt x="2619" y="1578"/>
                  </a:cubicBezTo>
                  <a:cubicBezTo>
                    <a:pt x="2433" y="1767"/>
                    <a:pt x="2040" y="1993"/>
                    <a:pt x="1836" y="2095"/>
                  </a:cubicBezTo>
                  <a:cubicBezTo>
                    <a:pt x="1632" y="2197"/>
                    <a:pt x="1538" y="2243"/>
                    <a:pt x="1437" y="2297"/>
                  </a:cubicBezTo>
                  <a:cubicBezTo>
                    <a:pt x="1247" y="2382"/>
                    <a:pt x="1284" y="2413"/>
                    <a:pt x="1232" y="2417"/>
                  </a:cubicBezTo>
                  <a:cubicBezTo>
                    <a:pt x="1082" y="2304"/>
                    <a:pt x="724" y="1874"/>
                    <a:pt x="547" y="1667"/>
                  </a:cubicBezTo>
                  <a:cubicBezTo>
                    <a:pt x="370" y="1460"/>
                    <a:pt x="260" y="1326"/>
                    <a:pt x="172" y="1172"/>
                  </a:cubicBezTo>
                  <a:cubicBezTo>
                    <a:pt x="84" y="1018"/>
                    <a:pt x="10" y="863"/>
                    <a:pt x="5" y="697"/>
                  </a:cubicBezTo>
                  <a:cubicBezTo>
                    <a:pt x="0" y="531"/>
                    <a:pt x="55" y="321"/>
                    <a:pt x="137" y="207"/>
                  </a:cubicBezTo>
                  <a:cubicBezTo>
                    <a:pt x="219" y="93"/>
                    <a:pt x="342" y="24"/>
                    <a:pt x="494" y="12"/>
                  </a:cubicBezTo>
                  <a:cubicBezTo>
                    <a:pt x="646" y="0"/>
                    <a:pt x="879" y="10"/>
                    <a:pt x="1047" y="82"/>
                  </a:cubicBezTo>
                  <a:cubicBezTo>
                    <a:pt x="1215" y="154"/>
                    <a:pt x="1387" y="317"/>
                    <a:pt x="1501" y="445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 rot="2030413">
              <a:off x="826" y="831"/>
              <a:ext cx="722" cy="599"/>
            </a:xfrm>
            <a:custGeom>
              <a:avLst/>
              <a:gdLst>
                <a:gd name="T0" fmla="*/ 1501 w 2969"/>
                <a:gd name="T1" fmla="*/ 445 h 2417"/>
                <a:gd name="T2" fmla="*/ 2088 w 2969"/>
                <a:gd name="T3" fmla="*/ 193 h 2417"/>
                <a:gd name="T4" fmla="*/ 2707 w 2969"/>
                <a:gd name="T5" fmla="*/ 412 h 2417"/>
                <a:gd name="T6" fmla="*/ 2955 w 2969"/>
                <a:gd name="T7" fmla="*/ 963 h 2417"/>
                <a:gd name="T8" fmla="*/ 2619 w 2969"/>
                <a:gd name="T9" fmla="*/ 1578 h 2417"/>
                <a:gd name="T10" fmla="*/ 1836 w 2969"/>
                <a:gd name="T11" fmla="*/ 2095 h 2417"/>
                <a:gd name="T12" fmla="*/ 1437 w 2969"/>
                <a:gd name="T13" fmla="*/ 2297 h 2417"/>
                <a:gd name="T14" fmla="*/ 1232 w 2969"/>
                <a:gd name="T15" fmla="*/ 2417 h 2417"/>
                <a:gd name="T16" fmla="*/ 547 w 2969"/>
                <a:gd name="T17" fmla="*/ 1667 h 2417"/>
                <a:gd name="T18" fmla="*/ 172 w 2969"/>
                <a:gd name="T19" fmla="*/ 1172 h 2417"/>
                <a:gd name="T20" fmla="*/ 5 w 2969"/>
                <a:gd name="T21" fmla="*/ 697 h 2417"/>
                <a:gd name="T22" fmla="*/ 137 w 2969"/>
                <a:gd name="T23" fmla="*/ 207 h 2417"/>
                <a:gd name="T24" fmla="*/ 494 w 2969"/>
                <a:gd name="T25" fmla="*/ 12 h 2417"/>
                <a:gd name="T26" fmla="*/ 1047 w 2969"/>
                <a:gd name="T27" fmla="*/ 82 h 2417"/>
                <a:gd name="T28" fmla="*/ 1501 w 2969"/>
                <a:gd name="T29" fmla="*/ 445 h 2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69" h="2417">
                  <a:moveTo>
                    <a:pt x="1501" y="445"/>
                  </a:moveTo>
                  <a:cubicBezTo>
                    <a:pt x="1717" y="297"/>
                    <a:pt x="1887" y="202"/>
                    <a:pt x="2088" y="193"/>
                  </a:cubicBezTo>
                  <a:cubicBezTo>
                    <a:pt x="2289" y="184"/>
                    <a:pt x="2562" y="284"/>
                    <a:pt x="2707" y="412"/>
                  </a:cubicBezTo>
                  <a:cubicBezTo>
                    <a:pt x="2852" y="540"/>
                    <a:pt x="2969" y="765"/>
                    <a:pt x="2955" y="963"/>
                  </a:cubicBezTo>
                  <a:cubicBezTo>
                    <a:pt x="2941" y="1161"/>
                    <a:pt x="2805" y="1389"/>
                    <a:pt x="2619" y="1578"/>
                  </a:cubicBezTo>
                  <a:cubicBezTo>
                    <a:pt x="2433" y="1767"/>
                    <a:pt x="2040" y="1993"/>
                    <a:pt x="1836" y="2095"/>
                  </a:cubicBezTo>
                  <a:cubicBezTo>
                    <a:pt x="1632" y="2197"/>
                    <a:pt x="1538" y="2243"/>
                    <a:pt x="1437" y="2297"/>
                  </a:cubicBezTo>
                  <a:cubicBezTo>
                    <a:pt x="1247" y="2382"/>
                    <a:pt x="1284" y="2413"/>
                    <a:pt x="1232" y="2417"/>
                  </a:cubicBezTo>
                  <a:cubicBezTo>
                    <a:pt x="1082" y="2304"/>
                    <a:pt x="724" y="1874"/>
                    <a:pt x="547" y="1667"/>
                  </a:cubicBezTo>
                  <a:cubicBezTo>
                    <a:pt x="370" y="1460"/>
                    <a:pt x="260" y="1326"/>
                    <a:pt x="172" y="1172"/>
                  </a:cubicBezTo>
                  <a:cubicBezTo>
                    <a:pt x="84" y="1018"/>
                    <a:pt x="10" y="863"/>
                    <a:pt x="5" y="697"/>
                  </a:cubicBezTo>
                  <a:cubicBezTo>
                    <a:pt x="0" y="531"/>
                    <a:pt x="55" y="321"/>
                    <a:pt x="137" y="207"/>
                  </a:cubicBezTo>
                  <a:cubicBezTo>
                    <a:pt x="219" y="93"/>
                    <a:pt x="342" y="24"/>
                    <a:pt x="494" y="12"/>
                  </a:cubicBezTo>
                  <a:cubicBezTo>
                    <a:pt x="646" y="0"/>
                    <a:pt x="879" y="10"/>
                    <a:pt x="1047" y="82"/>
                  </a:cubicBezTo>
                  <a:cubicBezTo>
                    <a:pt x="1215" y="154"/>
                    <a:pt x="1387" y="317"/>
                    <a:pt x="1501" y="44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 rot="-22341119">
              <a:off x="0" y="0"/>
              <a:ext cx="266" cy="221"/>
            </a:xfrm>
            <a:custGeom>
              <a:avLst/>
              <a:gdLst>
                <a:gd name="T0" fmla="*/ 1501 w 2969"/>
                <a:gd name="T1" fmla="*/ 445 h 2417"/>
                <a:gd name="T2" fmla="*/ 2088 w 2969"/>
                <a:gd name="T3" fmla="*/ 193 h 2417"/>
                <a:gd name="T4" fmla="*/ 2707 w 2969"/>
                <a:gd name="T5" fmla="*/ 412 h 2417"/>
                <a:gd name="T6" fmla="*/ 2955 w 2969"/>
                <a:gd name="T7" fmla="*/ 963 h 2417"/>
                <a:gd name="T8" fmla="*/ 2619 w 2969"/>
                <a:gd name="T9" fmla="*/ 1578 h 2417"/>
                <a:gd name="T10" fmla="*/ 1836 w 2969"/>
                <a:gd name="T11" fmla="*/ 2095 h 2417"/>
                <a:gd name="T12" fmla="*/ 1437 w 2969"/>
                <a:gd name="T13" fmla="*/ 2297 h 2417"/>
                <a:gd name="T14" fmla="*/ 1232 w 2969"/>
                <a:gd name="T15" fmla="*/ 2417 h 2417"/>
                <a:gd name="T16" fmla="*/ 547 w 2969"/>
                <a:gd name="T17" fmla="*/ 1667 h 2417"/>
                <a:gd name="T18" fmla="*/ 172 w 2969"/>
                <a:gd name="T19" fmla="*/ 1172 h 2417"/>
                <a:gd name="T20" fmla="*/ 5 w 2969"/>
                <a:gd name="T21" fmla="*/ 697 h 2417"/>
                <a:gd name="T22" fmla="*/ 137 w 2969"/>
                <a:gd name="T23" fmla="*/ 207 h 2417"/>
                <a:gd name="T24" fmla="*/ 494 w 2969"/>
                <a:gd name="T25" fmla="*/ 12 h 2417"/>
                <a:gd name="T26" fmla="*/ 1047 w 2969"/>
                <a:gd name="T27" fmla="*/ 82 h 2417"/>
                <a:gd name="T28" fmla="*/ 1501 w 2969"/>
                <a:gd name="T29" fmla="*/ 445 h 2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69" h="2417">
                  <a:moveTo>
                    <a:pt x="1501" y="445"/>
                  </a:moveTo>
                  <a:cubicBezTo>
                    <a:pt x="1717" y="297"/>
                    <a:pt x="1887" y="202"/>
                    <a:pt x="2088" y="193"/>
                  </a:cubicBezTo>
                  <a:cubicBezTo>
                    <a:pt x="2289" y="184"/>
                    <a:pt x="2562" y="284"/>
                    <a:pt x="2707" y="412"/>
                  </a:cubicBezTo>
                  <a:cubicBezTo>
                    <a:pt x="2852" y="540"/>
                    <a:pt x="2969" y="765"/>
                    <a:pt x="2955" y="963"/>
                  </a:cubicBezTo>
                  <a:cubicBezTo>
                    <a:pt x="2941" y="1161"/>
                    <a:pt x="2805" y="1389"/>
                    <a:pt x="2619" y="1578"/>
                  </a:cubicBezTo>
                  <a:cubicBezTo>
                    <a:pt x="2433" y="1767"/>
                    <a:pt x="2040" y="1993"/>
                    <a:pt x="1836" y="2095"/>
                  </a:cubicBezTo>
                  <a:cubicBezTo>
                    <a:pt x="1632" y="2197"/>
                    <a:pt x="1538" y="2243"/>
                    <a:pt x="1437" y="2297"/>
                  </a:cubicBezTo>
                  <a:cubicBezTo>
                    <a:pt x="1247" y="2382"/>
                    <a:pt x="1284" y="2413"/>
                    <a:pt x="1232" y="2417"/>
                  </a:cubicBezTo>
                  <a:cubicBezTo>
                    <a:pt x="1082" y="2304"/>
                    <a:pt x="724" y="1874"/>
                    <a:pt x="547" y="1667"/>
                  </a:cubicBezTo>
                  <a:cubicBezTo>
                    <a:pt x="370" y="1460"/>
                    <a:pt x="260" y="1326"/>
                    <a:pt x="172" y="1172"/>
                  </a:cubicBezTo>
                  <a:cubicBezTo>
                    <a:pt x="84" y="1018"/>
                    <a:pt x="10" y="863"/>
                    <a:pt x="5" y="697"/>
                  </a:cubicBezTo>
                  <a:cubicBezTo>
                    <a:pt x="0" y="531"/>
                    <a:pt x="55" y="321"/>
                    <a:pt x="137" y="207"/>
                  </a:cubicBezTo>
                  <a:cubicBezTo>
                    <a:pt x="219" y="93"/>
                    <a:pt x="342" y="24"/>
                    <a:pt x="494" y="12"/>
                  </a:cubicBezTo>
                  <a:cubicBezTo>
                    <a:pt x="646" y="0"/>
                    <a:pt x="879" y="10"/>
                    <a:pt x="1047" y="82"/>
                  </a:cubicBezTo>
                  <a:cubicBezTo>
                    <a:pt x="1215" y="154"/>
                    <a:pt x="1387" y="317"/>
                    <a:pt x="1501" y="44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640185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914162" y="1803401"/>
            <a:ext cx="10360501" cy="4470400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He never showed his emotions</a:t>
            </a:r>
            <a:r>
              <a:rPr lang="en-GB" dirty="0" smtClean="0"/>
              <a:t>,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And spiralled into alcoholism.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The </a:t>
            </a:r>
            <a:r>
              <a:rPr lang="en-GB" dirty="0"/>
              <a:t>pilot went to the Emperor’s Hammer,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And </a:t>
            </a:r>
            <a:r>
              <a:rPr lang="en-GB" dirty="0"/>
              <a:t>utilised his wisdom</a:t>
            </a:r>
            <a:r>
              <a:rPr lang="en-GB" dirty="0" smtClean="0"/>
              <a:t>.</a:t>
            </a:r>
            <a:endParaRPr lang="en-GB" dirty="0"/>
          </a:p>
        </p:txBody>
      </p:sp>
      <p:grpSp>
        <p:nvGrpSpPr>
          <p:cNvPr id="9" name="Group 8" descr="Accent graphic of multiple drawn valentine hearts"/>
          <p:cNvGrpSpPr/>
          <p:nvPr/>
        </p:nvGrpSpPr>
        <p:grpSpPr bwMode="auto">
          <a:xfrm>
            <a:off x="621804" y="660820"/>
            <a:ext cx="1129301" cy="1152128"/>
            <a:chOff x="0" y="0"/>
            <a:chExt cx="1548" cy="1684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 rot="-1800000">
              <a:off x="0" y="354"/>
              <a:ext cx="814" cy="676"/>
            </a:xfrm>
            <a:custGeom>
              <a:avLst/>
              <a:gdLst>
                <a:gd name="T0" fmla="*/ 1501 w 2969"/>
                <a:gd name="T1" fmla="*/ 445 h 2417"/>
                <a:gd name="T2" fmla="*/ 2088 w 2969"/>
                <a:gd name="T3" fmla="*/ 193 h 2417"/>
                <a:gd name="T4" fmla="*/ 2707 w 2969"/>
                <a:gd name="T5" fmla="*/ 412 h 2417"/>
                <a:gd name="T6" fmla="*/ 2955 w 2969"/>
                <a:gd name="T7" fmla="*/ 963 h 2417"/>
                <a:gd name="T8" fmla="*/ 2619 w 2969"/>
                <a:gd name="T9" fmla="*/ 1578 h 2417"/>
                <a:gd name="T10" fmla="*/ 1836 w 2969"/>
                <a:gd name="T11" fmla="*/ 2095 h 2417"/>
                <a:gd name="T12" fmla="*/ 1437 w 2969"/>
                <a:gd name="T13" fmla="*/ 2297 h 2417"/>
                <a:gd name="T14" fmla="*/ 1232 w 2969"/>
                <a:gd name="T15" fmla="*/ 2417 h 2417"/>
                <a:gd name="T16" fmla="*/ 547 w 2969"/>
                <a:gd name="T17" fmla="*/ 1667 h 2417"/>
                <a:gd name="T18" fmla="*/ 172 w 2969"/>
                <a:gd name="T19" fmla="*/ 1172 h 2417"/>
                <a:gd name="T20" fmla="*/ 5 w 2969"/>
                <a:gd name="T21" fmla="*/ 697 h 2417"/>
                <a:gd name="T22" fmla="*/ 137 w 2969"/>
                <a:gd name="T23" fmla="*/ 207 h 2417"/>
                <a:gd name="T24" fmla="*/ 494 w 2969"/>
                <a:gd name="T25" fmla="*/ 12 h 2417"/>
                <a:gd name="T26" fmla="*/ 1047 w 2969"/>
                <a:gd name="T27" fmla="*/ 82 h 2417"/>
                <a:gd name="T28" fmla="*/ 1501 w 2969"/>
                <a:gd name="T29" fmla="*/ 445 h 2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69" h="2417">
                  <a:moveTo>
                    <a:pt x="1501" y="445"/>
                  </a:moveTo>
                  <a:cubicBezTo>
                    <a:pt x="1717" y="297"/>
                    <a:pt x="1887" y="202"/>
                    <a:pt x="2088" y="193"/>
                  </a:cubicBezTo>
                  <a:cubicBezTo>
                    <a:pt x="2289" y="184"/>
                    <a:pt x="2562" y="284"/>
                    <a:pt x="2707" y="412"/>
                  </a:cubicBezTo>
                  <a:cubicBezTo>
                    <a:pt x="2852" y="540"/>
                    <a:pt x="2969" y="765"/>
                    <a:pt x="2955" y="963"/>
                  </a:cubicBezTo>
                  <a:cubicBezTo>
                    <a:pt x="2941" y="1161"/>
                    <a:pt x="2805" y="1389"/>
                    <a:pt x="2619" y="1578"/>
                  </a:cubicBezTo>
                  <a:cubicBezTo>
                    <a:pt x="2433" y="1767"/>
                    <a:pt x="2040" y="1993"/>
                    <a:pt x="1836" y="2095"/>
                  </a:cubicBezTo>
                  <a:cubicBezTo>
                    <a:pt x="1632" y="2197"/>
                    <a:pt x="1538" y="2243"/>
                    <a:pt x="1437" y="2297"/>
                  </a:cubicBezTo>
                  <a:cubicBezTo>
                    <a:pt x="1247" y="2382"/>
                    <a:pt x="1284" y="2413"/>
                    <a:pt x="1232" y="2417"/>
                  </a:cubicBezTo>
                  <a:cubicBezTo>
                    <a:pt x="1082" y="2304"/>
                    <a:pt x="724" y="1874"/>
                    <a:pt x="547" y="1667"/>
                  </a:cubicBezTo>
                  <a:cubicBezTo>
                    <a:pt x="370" y="1460"/>
                    <a:pt x="260" y="1326"/>
                    <a:pt x="172" y="1172"/>
                  </a:cubicBezTo>
                  <a:cubicBezTo>
                    <a:pt x="84" y="1018"/>
                    <a:pt x="10" y="863"/>
                    <a:pt x="5" y="697"/>
                  </a:cubicBezTo>
                  <a:cubicBezTo>
                    <a:pt x="0" y="531"/>
                    <a:pt x="55" y="321"/>
                    <a:pt x="137" y="207"/>
                  </a:cubicBezTo>
                  <a:cubicBezTo>
                    <a:pt x="219" y="93"/>
                    <a:pt x="342" y="24"/>
                    <a:pt x="494" y="12"/>
                  </a:cubicBezTo>
                  <a:cubicBezTo>
                    <a:pt x="646" y="0"/>
                    <a:pt x="879" y="10"/>
                    <a:pt x="1047" y="82"/>
                  </a:cubicBezTo>
                  <a:cubicBezTo>
                    <a:pt x="1215" y="154"/>
                    <a:pt x="1387" y="317"/>
                    <a:pt x="1501" y="445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814" y="0"/>
              <a:ext cx="551" cy="457"/>
            </a:xfrm>
            <a:custGeom>
              <a:avLst/>
              <a:gdLst>
                <a:gd name="T0" fmla="*/ 1501 w 2969"/>
                <a:gd name="T1" fmla="*/ 445 h 2417"/>
                <a:gd name="T2" fmla="*/ 2088 w 2969"/>
                <a:gd name="T3" fmla="*/ 193 h 2417"/>
                <a:gd name="T4" fmla="*/ 2707 w 2969"/>
                <a:gd name="T5" fmla="*/ 412 h 2417"/>
                <a:gd name="T6" fmla="*/ 2955 w 2969"/>
                <a:gd name="T7" fmla="*/ 963 h 2417"/>
                <a:gd name="T8" fmla="*/ 2619 w 2969"/>
                <a:gd name="T9" fmla="*/ 1578 h 2417"/>
                <a:gd name="T10" fmla="*/ 1836 w 2969"/>
                <a:gd name="T11" fmla="*/ 2095 h 2417"/>
                <a:gd name="T12" fmla="*/ 1437 w 2969"/>
                <a:gd name="T13" fmla="*/ 2297 h 2417"/>
                <a:gd name="T14" fmla="*/ 1232 w 2969"/>
                <a:gd name="T15" fmla="*/ 2417 h 2417"/>
                <a:gd name="T16" fmla="*/ 547 w 2969"/>
                <a:gd name="T17" fmla="*/ 1667 h 2417"/>
                <a:gd name="T18" fmla="*/ 172 w 2969"/>
                <a:gd name="T19" fmla="*/ 1172 h 2417"/>
                <a:gd name="T20" fmla="*/ 5 w 2969"/>
                <a:gd name="T21" fmla="*/ 697 h 2417"/>
                <a:gd name="T22" fmla="*/ 137 w 2969"/>
                <a:gd name="T23" fmla="*/ 207 h 2417"/>
                <a:gd name="T24" fmla="*/ 494 w 2969"/>
                <a:gd name="T25" fmla="*/ 12 h 2417"/>
                <a:gd name="T26" fmla="*/ 1047 w 2969"/>
                <a:gd name="T27" fmla="*/ 82 h 2417"/>
                <a:gd name="T28" fmla="*/ 1501 w 2969"/>
                <a:gd name="T29" fmla="*/ 445 h 2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69" h="2417">
                  <a:moveTo>
                    <a:pt x="1501" y="445"/>
                  </a:moveTo>
                  <a:cubicBezTo>
                    <a:pt x="1717" y="297"/>
                    <a:pt x="1887" y="202"/>
                    <a:pt x="2088" y="193"/>
                  </a:cubicBezTo>
                  <a:cubicBezTo>
                    <a:pt x="2289" y="184"/>
                    <a:pt x="2562" y="284"/>
                    <a:pt x="2707" y="412"/>
                  </a:cubicBezTo>
                  <a:cubicBezTo>
                    <a:pt x="2852" y="540"/>
                    <a:pt x="2969" y="765"/>
                    <a:pt x="2955" y="963"/>
                  </a:cubicBezTo>
                  <a:cubicBezTo>
                    <a:pt x="2941" y="1161"/>
                    <a:pt x="2805" y="1389"/>
                    <a:pt x="2619" y="1578"/>
                  </a:cubicBezTo>
                  <a:cubicBezTo>
                    <a:pt x="2433" y="1767"/>
                    <a:pt x="2040" y="1993"/>
                    <a:pt x="1836" y="2095"/>
                  </a:cubicBezTo>
                  <a:cubicBezTo>
                    <a:pt x="1632" y="2197"/>
                    <a:pt x="1538" y="2243"/>
                    <a:pt x="1437" y="2297"/>
                  </a:cubicBezTo>
                  <a:cubicBezTo>
                    <a:pt x="1247" y="2382"/>
                    <a:pt x="1284" y="2413"/>
                    <a:pt x="1232" y="2417"/>
                  </a:cubicBezTo>
                  <a:cubicBezTo>
                    <a:pt x="1082" y="2304"/>
                    <a:pt x="724" y="1874"/>
                    <a:pt x="547" y="1667"/>
                  </a:cubicBezTo>
                  <a:cubicBezTo>
                    <a:pt x="370" y="1460"/>
                    <a:pt x="260" y="1326"/>
                    <a:pt x="172" y="1172"/>
                  </a:cubicBezTo>
                  <a:cubicBezTo>
                    <a:pt x="84" y="1018"/>
                    <a:pt x="10" y="863"/>
                    <a:pt x="5" y="697"/>
                  </a:cubicBezTo>
                  <a:cubicBezTo>
                    <a:pt x="0" y="531"/>
                    <a:pt x="55" y="321"/>
                    <a:pt x="137" y="207"/>
                  </a:cubicBezTo>
                  <a:cubicBezTo>
                    <a:pt x="219" y="93"/>
                    <a:pt x="342" y="24"/>
                    <a:pt x="494" y="12"/>
                  </a:cubicBezTo>
                  <a:cubicBezTo>
                    <a:pt x="646" y="0"/>
                    <a:pt x="879" y="10"/>
                    <a:pt x="1047" y="82"/>
                  </a:cubicBezTo>
                  <a:cubicBezTo>
                    <a:pt x="1215" y="154"/>
                    <a:pt x="1387" y="317"/>
                    <a:pt x="1501" y="44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-1800000">
              <a:off x="291" y="1250"/>
              <a:ext cx="523" cy="434"/>
            </a:xfrm>
            <a:custGeom>
              <a:avLst/>
              <a:gdLst>
                <a:gd name="T0" fmla="*/ 1501 w 2969"/>
                <a:gd name="T1" fmla="*/ 445 h 2417"/>
                <a:gd name="T2" fmla="*/ 2088 w 2969"/>
                <a:gd name="T3" fmla="*/ 193 h 2417"/>
                <a:gd name="T4" fmla="*/ 2707 w 2969"/>
                <a:gd name="T5" fmla="*/ 412 h 2417"/>
                <a:gd name="T6" fmla="*/ 2955 w 2969"/>
                <a:gd name="T7" fmla="*/ 963 h 2417"/>
                <a:gd name="T8" fmla="*/ 2619 w 2969"/>
                <a:gd name="T9" fmla="*/ 1578 h 2417"/>
                <a:gd name="T10" fmla="*/ 1836 w 2969"/>
                <a:gd name="T11" fmla="*/ 2095 h 2417"/>
                <a:gd name="T12" fmla="*/ 1437 w 2969"/>
                <a:gd name="T13" fmla="*/ 2297 h 2417"/>
                <a:gd name="T14" fmla="*/ 1232 w 2969"/>
                <a:gd name="T15" fmla="*/ 2417 h 2417"/>
                <a:gd name="T16" fmla="*/ 547 w 2969"/>
                <a:gd name="T17" fmla="*/ 1667 h 2417"/>
                <a:gd name="T18" fmla="*/ 172 w 2969"/>
                <a:gd name="T19" fmla="*/ 1172 h 2417"/>
                <a:gd name="T20" fmla="*/ 5 w 2969"/>
                <a:gd name="T21" fmla="*/ 697 h 2417"/>
                <a:gd name="T22" fmla="*/ 137 w 2969"/>
                <a:gd name="T23" fmla="*/ 207 h 2417"/>
                <a:gd name="T24" fmla="*/ 494 w 2969"/>
                <a:gd name="T25" fmla="*/ 12 h 2417"/>
                <a:gd name="T26" fmla="*/ 1047 w 2969"/>
                <a:gd name="T27" fmla="*/ 82 h 2417"/>
                <a:gd name="T28" fmla="*/ 1501 w 2969"/>
                <a:gd name="T29" fmla="*/ 445 h 2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69" h="2417">
                  <a:moveTo>
                    <a:pt x="1501" y="445"/>
                  </a:moveTo>
                  <a:cubicBezTo>
                    <a:pt x="1717" y="297"/>
                    <a:pt x="1887" y="202"/>
                    <a:pt x="2088" y="193"/>
                  </a:cubicBezTo>
                  <a:cubicBezTo>
                    <a:pt x="2289" y="184"/>
                    <a:pt x="2562" y="284"/>
                    <a:pt x="2707" y="412"/>
                  </a:cubicBezTo>
                  <a:cubicBezTo>
                    <a:pt x="2852" y="540"/>
                    <a:pt x="2969" y="765"/>
                    <a:pt x="2955" y="963"/>
                  </a:cubicBezTo>
                  <a:cubicBezTo>
                    <a:pt x="2941" y="1161"/>
                    <a:pt x="2805" y="1389"/>
                    <a:pt x="2619" y="1578"/>
                  </a:cubicBezTo>
                  <a:cubicBezTo>
                    <a:pt x="2433" y="1767"/>
                    <a:pt x="2040" y="1993"/>
                    <a:pt x="1836" y="2095"/>
                  </a:cubicBezTo>
                  <a:cubicBezTo>
                    <a:pt x="1632" y="2197"/>
                    <a:pt x="1538" y="2243"/>
                    <a:pt x="1437" y="2297"/>
                  </a:cubicBezTo>
                  <a:cubicBezTo>
                    <a:pt x="1247" y="2382"/>
                    <a:pt x="1284" y="2413"/>
                    <a:pt x="1232" y="2417"/>
                  </a:cubicBezTo>
                  <a:cubicBezTo>
                    <a:pt x="1082" y="2304"/>
                    <a:pt x="724" y="1874"/>
                    <a:pt x="547" y="1667"/>
                  </a:cubicBezTo>
                  <a:cubicBezTo>
                    <a:pt x="370" y="1460"/>
                    <a:pt x="260" y="1326"/>
                    <a:pt x="172" y="1172"/>
                  </a:cubicBezTo>
                  <a:cubicBezTo>
                    <a:pt x="84" y="1018"/>
                    <a:pt x="10" y="863"/>
                    <a:pt x="5" y="697"/>
                  </a:cubicBezTo>
                  <a:cubicBezTo>
                    <a:pt x="0" y="531"/>
                    <a:pt x="55" y="321"/>
                    <a:pt x="137" y="207"/>
                  </a:cubicBezTo>
                  <a:cubicBezTo>
                    <a:pt x="219" y="93"/>
                    <a:pt x="342" y="24"/>
                    <a:pt x="494" y="12"/>
                  </a:cubicBezTo>
                  <a:cubicBezTo>
                    <a:pt x="646" y="0"/>
                    <a:pt x="879" y="10"/>
                    <a:pt x="1047" y="82"/>
                  </a:cubicBezTo>
                  <a:cubicBezTo>
                    <a:pt x="1215" y="154"/>
                    <a:pt x="1387" y="317"/>
                    <a:pt x="1501" y="445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 rot="2030413">
              <a:off x="826" y="831"/>
              <a:ext cx="722" cy="599"/>
            </a:xfrm>
            <a:custGeom>
              <a:avLst/>
              <a:gdLst>
                <a:gd name="T0" fmla="*/ 1501 w 2969"/>
                <a:gd name="T1" fmla="*/ 445 h 2417"/>
                <a:gd name="T2" fmla="*/ 2088 w 2969"/>
                <a:gd name="T3" fmla="*/ 193 h 2417"/>
                <a:gd name="T4" fmla="*/ 2707 w 2969"/>
                <a:gd name="T5" fmla="*/ 412 h 2417"/>
                <a:gd name="T6" fmla="*/ 2955 w 2969"/>
                <a:gd name="T7" fmla="*/ 963 h 2417"/>
                <a:gd name="T8" fmla="*/ 2619 w 2969"/>
                <a:gd name="T9" fmla="*/ 1578 h 2417"/>
                <a:gd name="T10" fmla="*/ 1836 w 2969"/>
                <a:gd name="T11" fmla="*/ 2095 h 2417"/>
                <a:gd name="T12" fmla="*/ 1437 w 2969"/>
                <a:gd name="T13" fmla="*/ 2297 h 2417"/>
                <a:gd name="T14" fmla="*/ 1232 w 2969"/>
                <a:gd name="T15" fmla="*/ 2417 h 2417"/>
                <a:gd name="T16" fmla="*/ 547 w 2969"/>
                <a:gd name="T17" fmla="*/ 1667 h 2417"/>
                <a:gd name="T18" fmla="*/ 172 w 2969"/>
                <a:gd name="T19" fmla="*/ 1172 h 2417"/>
                <a:gd name="T20" fmla="*/ 5 w 2969"/>
                <a:gd name="T21" fmla="*/ 697 h 2417"/>
                <a:gd name="T22" fmla="*/ 137 w 2969"/>
                <a:gd name="T23" fmla="*/ 207 h 2417"/>
                <a:gd name="T24" fmla="*/ 494 w 2969"/>
                <a:gd name="T25" fmla="*/ 12 h 2417"/>
                <a:gd name="T26" fmla="*/ 1047 w 2969"/>
                <a:gd name="T27" fmla="*/ 82 h 2417"/>
                <a:gd name="T28" fmla="*/ 1501 w 2969"/>
                <a:gd name="T29" fmla="*/ 445 h 2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69" h="2417">
                  <a:moveTo>
                    <a:pt x="1501" y="445"/>
                  </a:moveTo>
                  <a:cubicBezTo>
                    <a:pt x="1717" y="297"/>
                    <a:pt x="1887" y="202"/>
                    <a:pt x="2088" y="193"/>
                  </a:cubicBezTo>
                  <a:cubicBezTo>
                    <a:pt x="2289" y="184"/>
                    <a:pt x="2562" y="284"/>
                    <a:pt x="2707" y="412"/>
                  </a:cubicBezTo>
                  <a:cubicBezTo>
                    <a:pt x="2852" y="540"/>
                    <a:pt x="2969" y="765"/>
                    <a:pt x="2955" y="963"/>
                  </a:cubicBezTo>
                  <a:cubicBezTo>
                    <a:pt x="2941" y="1161"/>
                    <a:pt x="2805" y="1389"/>
                    <a:pt x="2619" y="1578"/>
                  </a:cubicBezTo>
                  <a:cubicBezTo>
                    <a:pt x="2433" y="1767"/>
                    <a:pt x="2040" y="1993"/>
                    <a:pt x="1836" y="2095"/>
                  </a:cubicBezTo>
                  <a:cubicBezTo>
                    <a:pt x="1632" y="2197"/>
                    <a:pt x="1538" y="2243"/>
                    <a:pt x="1437" y="2297"/>
                  </a:cubicBezTo>
                  <a:cubicBezTo>
                    <a:pt x="1247" y="2382"/>
                    <a:pt x="1284" y="2413"/>
                    <a:pt x="1232" y="2417"/>
                  </a:cubicBezTo>
                  <a:cubicBezTo>
                    <a:pt x="1082" y="2304"/>
                    <a:pt x="724" y="1874"/>
                    <a:pt x="547" y="1667"/>
                  </a:cubicBezTo>
                  <a:cubicBezTo>
                    <a:pt x="370" y="1460"/>
                    <a:pt x="260" y="1326"/>
                    <a:pt x="172" y="1172"/>
                  </a:cubicBezTo>
                  <a:cubicBezTo>
                    <a:pt x="84" y="1018"/>
                    <a:pt x="10" y="863"/>
                    <a:pt x="5" y="697"/>
                  </a:cubicBezTo>
                  <a:cubicBezTo>
                    <a:pt x="0" y="531"/>
                    <a:pt x="55" y="321"/>
                    <a:pt x="137" y="207"/>
                  </a:cubicBezTo>
                  <a:cubicBezTo>
                    <a:pt x="219" y="93"/>
                    <a:pt x="342" y="24"/>
                    <a:pt x="494" y="12"/>
                  </a:cubicBezTo>
                  <a:cubicBezTo>
                    <a:pt x="646" y="0"/>
                    <a:pt x="879" y="10"/>
                    <a:pt x="1047" y="82"/>
                  </a:cubicBezTo>
                  <a:cubicBezTo>
                    <a:pt x="1215" y="154"/>
                    <a:pt x="1387" y="317"/>
                    <a:pt x="1501" y="44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 rot="-22341119">
              <a:off x="0" y="0"/>
              <a:ext cx="266" cy="221"/>
            </a:xfrm>
            <a:custGeom>
              <a:avLst/>
              <a:gdLst>
                <a:gd name="T0" fmla="*/ 1501 w 2969"/>
                <a:gd name="T1" fmla="*/ 445 h 2417"/>
                <a:gd name="T2" fmla="*/ 2088 w 2969"/>
                <a:gd name="T3" fmla="*/ 193 h 2417"/>
                <a:gd name="T4" fmla="*/ 2707 w 2969"/>
                <a:gd name="T5" fmla="*/ 412 h 2417"/>
                <a:gd name="T6" fmla="*/ 2955 w 2969"/>
                <a:gd name="T7" fmla="*/ 963 h 2417"/>
                <a:gd name="T8" fmla="*/ 2619 w 2969"/>
                <a:gd name="T9" fmla="*/ 1578 h 2417"/>
                <a:gd name="T10" fmla="*/ 1836 w 2969"/>
                <a:gd name="T11" fmla="*/ 2095 h 2417"/>
                <a:gd name="T12" fmla="*/ 1437 w 2969"/>
                <a:gd name="T13" fmla="*/ 2297 h 2417"/>
                <a:gd name="T14" fmla="*/ 1232 w 2969"/>
                <a:gd name="T15" fmla="*/ 2417 h 2417"/>
                <a:gd name="T16" fmla="*/ 547 w 2969"/>
                <a:gd name="T17" fmla="*/ 1667 h 2417"/>
                <a:gd name="T18" fmla="*/ 172 w 2969"/>
                <a:gd name="T19" fmla="*/ 1172 h 2417"/>
                <a:gd name="T20" fmla="*/ 5 w 2969"/>
                <a:gd name="T21" fmla="*/ 697 h 2417"/>
                <a:gd name="T22" fmla="*/ 137 w 2969"/>
                <a:gd name="T23" fmla="*/ 207 h 2417"/>
                <a:gd name="T24" fmla="*/ 494 w 2969"/>
                <a:gd name="T25" fmla="*/ 12 h 2417"/>
                <a:gd name="T26" fmla="*/ 1047 w 2969"/>
                <a:gd name="T27" fmla="*/ 82 h 2417"/>
                <a:gd name="T28" fmla="*/ 1501 w 2969"/>
                <a:gd name="T29" fmla="*/ 445 h 2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69" h="2417">
                  <a:moveTo>
                    <a:pt x="1501" y="445"/>
                  </a:moveTo>
                  <a:cubicBezTo>
                    <a:pt x="1717" y="297"/>
                    <a:pt x="1887" y="202"/>
                    <a:pt x="2088" y="193"/>
                  </a:cubicBezTo>
                  <a:cubicBezTo>
                    <a:pt x="2289" y="184"/>
                    <a:pt x="2562" y="284"/>
                    <a:pt x="2707" y="412"/>
                  </a:cubicBezTo>
                  <a:cubicBezTo>
                    <a:pt x="2852" y="540"/>
                    <a:pt x="2969" y="765"/>
                    <a:pt x="2955" y="963"/>
                  </a:cubicBezTo>
                  <a:cubicBezTo>
                    <a:pt x="2941" y="1161"/>
                    <a:pt x="2805" y="1389"/>
                    <a:pt x="2619" y="1578"/>
                  </a:cubicBezTo>
                  <a:cubicBezTo>
                    <a:pt x="2433" y="1767"/>
                    <a:pt x="2040" y="1993"/>
                    <a:pt x="1836" y="2095"/>
                  </a:cubicBezTo>
                  <a:cubicBezTo>
                    <a:pt x="1632" y="2197"/>
                    <a:pt x="1538" y="2243"/>
                    <a:pt x="1437" y="2297"/>
                  </a:cubicBezTo>
                  <a:cubicBezTo>
                    <a:pt x="1247" y="2382"/>
                    <a:pt x="1284" y="2413"/>
                    <a:pt x="1232" y="2417"/>
                  </a:cubicBezTo>
                  <a:cubicBezTo>
                    <a:pt x="1082" y="2304"/>
                    <a:pt x="724" y="1874"/>
                    <a:pt x="547" y="1667"/>
                  </a:cubicBezTo>
                  <a:cubicBezTo>
                    <a:pt x="370" y="1460"/>
                    <a:pt x="260" y="1326"/>
                    <a:pt x="172" y="1172"/>
                  </a:cubicBezTo>
                  <a:cubicBezTo>
                    <a:pt x="84" y="1018"/>
                    <a:pt x="10" y="863"/>
                    <a:pt x="5" y="697"/>
                  </a:cubicBezTo>
                  <a:cubicBezTo>
                    <a:pt x="0" y="531"/>
                    <a:pt x="55" y="321"/>
                    <a:pt x="137" y="207"/>
                  </a:cubicBezTo>
                  <a:cubicBezTo>
                    <a:pt x="219" y="93"/>
                    <a:pt x="342" y="24"/>
                    <a:pt x="494" y="12"/>
                  </a:cubicBezTo>
                  <a:cubicBezTo>
                    <a:pt x="646" y="0"/>
                    <a:pt x="879" y="10"/>
                    <a:pt x="1047" y="82"/>
                  </a:cubicBezTo>
                  <a:cubicBezTo>
                    <a:pt x="1215" y="154"/>
                    <a:pt x="1387" y="317"/>
                    <a:pt x="1501" y="44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693084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914162" y="1803401"/>
            <a:ext cx="10360501" cy="4470400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He may not have been a Navy Officer</a:t>
            </a:r>
            <a:r>
              <a:rPr lang="en-GB" dirty="0" smtClean="0"/>
              <a:t>,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As he originally dreamed</a:t>
            </a:r>
            <a:r>
              <a:rPr lang="en-GB" dirty="0" smtClean="0"/>
              <a:t>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Instead he was an Imperial Pilot</a:t>
            </a:r>
            <a:r>
              <a:rPr lang="en-GB" dirty="0" smtClean="0"/>
              <a:t>,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Life was not always what it seemed</a:t>
            </a:r>
            <a:r>
              <a:rPr lang="en-GB" dirty="0" smtClean="0"/>
              <a:t>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  <p:grpSp>
        <p:nvGrpSpPr>
          <p:cNvPr id="10" name="Group 9" descr="Accent graphic of multiple drawn valentine hearts"/>
          <p:cNvGrpSpPr/>
          <p:nvPr/>
        </p:nvGrpSpPr>
        <p:grpSpPr bwMode="auto">
          <a:xfrm>
            <a:off x="621804" y="660820"/>
            <a:ext cx="1129301" cy="1152128"/>
            <a:chOff x="0" y="0"/>
            <a:chExt cx="1548" cy="1684"/>
          </a:xfrm>
        </p:grpSpPr>
        <p:sp>
          <p:nvSpPr>
            <p:cNvPr id="11" name="Freeform 10"/>
            <p:cNvSpPr>
              <a:spLocks/>
            </p:cNvSpPr>
            <p:nvPr/>
          </p:nvSpPr>
          <p:spPr bwMode="auto">
            <a:xfrm rot="-1800000">
              <a:off x="0" y="354"/>
              <a:ext cx="814" cy="676"/>
            </a:xfrm>
            <a:custGeom>
              <a:avLst/>
              <a:gdLst>
                <a:gd name="T0" fmla="*/ 1501 w 2969"/>
                <a:gd name="T1" fmla="*/ 445 h 2417"/>
                <a:gd name="T2" fmla="*/ 2088 w 2969"/>
                <a:gd name="T3" fmla="*/ 193 h 2417"/>
                <a:gd name="T4" fmla="*/ 2707 w 2969"/>
                <a:gd name="T5" fmla="*/ 412 h 2417"/>
                <a:gd name="T6" fmla="*/ 2955 w 2969"/>
                <a:gd name="T7" fmla="*/ 963 h 2417"/>
                <a:gd name="T8" fmla="*/ 2619 w 2969"/>
                <a:gd name="T9" fmla="*/ 1578 h 2417"/>
                <a:gd name="T10" fmla="*/ 1836 w 2969"/>
                <a:gd name="T11" fmla="*/ 2095 h 2417"/>
                <a:gd name="T12" fmla="*/ 1437 w 2969"/>
                <a:gd name="T13" fmla="*/ 2297 h 2417"/>
                <a:gd name="T14" fmla="*/ 1232 w 2969"/>
                <a:gd name="T15" fmla="*/ 2417 h 2417"/>
                <a:gd name="T16" fmla="*/ 547 w 2969"/>
                <a:gd name="T17" fmla="*/ 1667 h 2417"/>
                <a:gd name="T18" fmla="*/ 172 w 2969"/>
                <a:gd name="T19" fmla="*/ 1172 h 2417"/>
                <a:gd name="T20" fmla="*/ 5 w 2969"/>
                <a:gd name="T21" fmla="*/ 697 h 2417"/>
                <a:gd name="T22" fmla="*/ 137 w 2969"/>
                <a:gd name="T23" fmla="*/ 207 h 2417"/>
                <a:gd name="T24" fmla="*/ 494 w 2969"/>
                <a:gd name="T25" fmla="*/ 12 h 2417"/>
                <a:gd name="T26" fmla="*/ 1047 w 2969"/>
                <a:gd name="T27" fmla="*/ 82 h 2417"/>
                <a:gd name="T28" fmla="*/ 1501 w 2969"/>
                <a:gd name="T29" fmla="*/ 445 h 2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69" h="2417">
                  <a:moveTo>
                    <a:pt x="1501" y="445"/>
                  </a:moveTo>
                  <a:cubicBezTo>
                    <a:pt x="1717" y="297"/>
                    <a:pt x="1887" y="202"/>
                    <a:pt x="2088" y="193"/>
                  </a:cubicBezTo>
                  <a:cubicBezTo>
                    <a:pt x="2289" y="184"/>
                    <a:pt x="2562" y="284"/>
                    <a:pt x="2707" y="412"/>
                  </a:cubicBezTo>
                  <a:cubicBezTo>
                    <a:pt x="2852" y="540"/>
                    <a:pt x="2969" y="765"/>
                    <a:pt x="2955" y="963"/>
                  </a:cubicBezTo>
                  <a:cubicBezTo>
                    <a:pt x="2941" y="1161"/>
                    <a:pt x="2805" y="1389"/>
                    <a:pt x="2619" y="1578"/>
                  </a:cubicBezTo>
                  <a:cubicBezTo>
                    <a:pt x="2433" y="1767"/>
                    <a:pt x="2040" y="1993"/>
                    <a:pt x="1836" y="2095"/>
                  </a:cubicBezTo>
                  <a:cubicBezTo>
                    <a:pt x="1632" y="2197"/>
                    <a:pt x="1538" y="2243"/>
                    <a:pt x="1437" y="2297"/>
                  </a:cubicBezTo>
                  <a:cubicBezTo>
                    <a:pt x="1247" y="2382"/>
                    <a:pt x="1284" y="2413"/>
                    <a:pt x="1232" y="2417"/>
                  </a:cubicBezTo>
                  <a:cubicBezTo>
                    <a:pt x="1082" y="2304"/>
                    <a:pt x="724" y="1874"/>
                    <a:pt x="547" y="1667"/>
                  </a:cubicBezTo>
                  <a:cubicBezTo>
                    <a:pt x="370" y="1460"/>
                    <a:pt x="260" y="1326"/>
                    <a:pt x="172" y="1172"/>
                  </a:cubicBezTo>
                  <a:cubicBezTo>
                    <a:pt x="84" y="1018"/>
                    <a:pt x="10" y="863"/>
                    <a:pt x="5" y="697"/>
                  </a:cubicBezTo>
                  <a:cubicBezTo>
                    <a:pt x="0" y="531"/>
                    <a:pt x="55" y="321"/>
                    <a:pt x="137" y="207"/>
                  </a:cubicBezTo>
                  <a:cubicBezTo>
                    <a:pt x="219" y="93"/>
                    <a:pt x="342" y="24"/>
                    <a:pt x="494" y="12"/>
                  </a:cubicBezTo>
                  <a:cubicBezTo>
                    <a:pt x="646" y="0"/>
                    <a:pt x="879" y="10"/>
                    <a:pt x="1047" y="82"/>
                  </a:cubicBezTo>
                  <a:cubicBezTo>
                    <a:pt x="1215" y="154"/>
                    <a:pt x="1387" y="317"/>
                    <a:pt x="1501" y="445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814" y="0"/>
              <a:ext cx="551" cy="457"/>
            </a:xfrm>
            <a:custGeom>
              <a:avLst/>
              <a:gdLst>
                <a:gd name="T0" fmla="*/ 1501 w 2969"/>
                <a:gd name="T1" fmla="*/ 445 h 2417"/>
                <a:gd name="T2" fmla="*/ 2088 w 2969"/>
                <a:gd name="T3" fmla="*/ 193 h 2417"/>
                <a:gd name="T4" fmla="*/ 2707 w 2969"/>
                <a:gd name="T5" fmla="*/ 412 h 2417"/>
                <a:gd name="T6" fmla="*/ 2955 w 2969"/>
                <a:gd name="T7" fmla="*/ 963 h 2417"/>
                <a:gd name="T8" fmla="*/ 2619 w 2969"/>
                <a:gd name="T9" fmla="*/ 1578 h 2417"/>
                <a:gd name="T10" fmla="*/ 1836 w 2969"/>
                <a:gd name="T11" fmla="*/ 2095 h 2417"/>
                <a:gd name="T12" fmla="*/ 1437 w 2969"/>
                <a:gd name="T13" fmla="*/ 2297 h 2417"/>
                <a:gd name="T14" fmla="*/ 1232 w 2969"/>
                <a:gd name="T15" fmla="*/ 2417 h 2417"/>
                <a:gd name="T16" fmla="*/ 547 w 2969"/>
                <a:gd name="T17" fmla="*/ 1667 h 2417"/>
                <a:gd name="T18" fmla="*/ 172 w 2969"/>
                <a:gd name="T19" fmla="*/ 1172 h 2417"/>
                <a:gd name="T20" fmla="*/ 5 w 2969"/>
                <a:gd name="T21" fmla="*/ 697 h 2417"/>
                <a:gd name="T22" fmla="*/ 137 w 2969"/>
                <a:gd name="T23" fmla="*/ 207 h 2417"/>
                <a:gd name="T24" fmla="*/ 494 w 2969"/>
                <a:gd name="T25" fmla="*/ 12 h 2417"/>
                <a:gd name="T26" fmla="*/ 1047 w 2969"/>
                <a:gd name="T27" fmla="*/ 82 h 2417"/>
                <a:gd name="T28" fmla="*/ 1501 w 2969"/>
                <a:gd name="T29" fmla="*/ 445 h 2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69" h="2417">
                  <a:moveTo>
                    <a:pt x="1501" y="445"/>
                  </a:moveTo>
                  <a:cubicBezTo>
                    <a:pt x="1717" y="297"/>
                    <a:pt x="1887" y="202"/>
                    <a:pt x="2088" y="193"/>
                  </a:cubicBezTo>
                  <a:cubicBezTo>
                    <a:pt x="2289" y="184"/>
                    <a:pt x="2562" y="284"/>
                    <a:pt x="2707" y="412"/>
                  </a:cubicBezTo>
                  <a:cubicBezTo>
                    <a:pt x="2852" y="540"/>
                    <a:pt x="2969" y="765"/>
                    <a:pt x="2955" y="963"/>
                  </a:cubicBezTo>
                  <a:cubicBezTo>
                    <a:pt x="2941" y="1161"/>
                    <a:pt x="2805" y="1389"/>
                    <a:pt x="2619" y="1578"/>
                  </a:cubicBezTo>
                  <a:cubicBezTo>
                    <a:pt x="2433" y="1767"/>
                    <a:pt x="2040" y="1993"/>
                    <a:pt x="1836" y="2095"/>
                  </a:cubicBezTo>
                  <a:cubicBezTo>
                    <a:pt x="1632" y="2197"/>
                    <a:pt x="1538" y="2243"/>
                    <a:pt x="1437" y="2297"/>
                  </a:cubicBezTo>
                  <a:cubicBezTo>
                    <a:pt x="1247" y="2382"/>
                    <a:pt x="1284" y="2413"/>
                    <a:pt x="1232" y="2417"/>
                  </a:cubicBezTo>
                  <a:cubicBezTo>
                    <a:pt x="1082" y="2304"/>
                    <a:pt x="724" y="1874"/>
                    <a:pt x="547" y="1667"/>
                  </a:cubicBezTo>
                  <a:cubicBezTo>
                    <a:pt x="370" y="1460"/>
                    <a:pt x="260" y="1326"/>
                    <a:pt x="172" y="1172"/>
                  </a:cubicBezTo>
                  <a:cubicBezTo>
                    <a:pt x="84" y="1018"/>
                    <a:pt x="10" y="863"/>
                    <a:pt x="5" y="697"/>
                  </a:cubicBezTo>
                  <a:cubicBezTo>
                    <a:pt x="0" y="531"/>
                    <a:pt x="55" y="321"/>
                    <a:pt x="137" y="207"/>
                  </a:cubicBezTo>
                  <a:cubicBezTo>
                    <a:pt x="219" y="93"/>
                    <a:pt x="342" y="24"/>
                    <a:pt x="494" y="12"/>
                  </a:cubicBezTo>
                  <a:cubicBezTo>
                    <a:pt x="646" y="0"/>
                    <a:pt x="879" y="10"/>
                    <a:pt x="1047" y="82"/>
                  </a:cubicBezTo>
                  <a:cubicBezTo>
                    <a:pt x="1215" y="154"/>
                    <a:pt x="1387" y="317"/>
                    <a:pt x="1501" y="44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-1800000">
              <a:off x="291" y="1250"/>
              <a:ext cx="523" cy="434"/>
            </a:xfrm>
            <a:custGeom>
              <a:avLst/>
              <a:gdLst>
                <a:gd name="T0" fmla="*/ 1501 w 2969"/>
                <a:gd name="T1" fmla="*/ 445 h 2417"/>
                <a:gd name="T2" fmla="*/ 2088 w 2969"/>
                <a:gd name="T3" fmla="*/ 193 h 2417"/>
                <a:gd name="T4" fmla="*/ 2707 w 2969"/>
                <a:gd name="T5" fmla="*/ 412 h 2417"/>
                <a:gd name="T6" fmla="*/ 2955 w 2969"/>
                <a:gd name="T7" fmla="*/ 963 h 2417"/>
                <a:gd name="T8" fmla="*/ 2619 w 2969"/>
                <a:gd name="T9" fmla="*/ 1578 h 2417"/>
                <a:gd name="T10" fmla="*/ 1836 w 2969"/>
                <a:gd name="T11" fmla="*/ 2095 h 2417"/>
                <a:gd name="T12" fmla="*/ 1437 w 2969"/>
                <a:gd name="T13" fmla="*/ 2297 h 2417"/>
                <a:gd name="T14" fmla="*/ 1232 w 2969"/>
                <a:gd name="T15" fmla="*/ 2417 h 2417"/>
                <a:gd name="T16" fmla="*/ 547 w 2969"/>
                <a:gd name="T17" fmla="*/ 1667 h 2417"/>
                <a:gd name="T18" fmla="*/ 172 w 2969"/>
                <a:gd name="T19" fmla="*/ 1172 h 2417"/>
                <a:gd name="T20" fmla="*/ 5 w 2969"/>
                <a:gd name="T21" fmla="*/ 697 h 2417"/>
                <a:gd name="T22" fmla="*/ 137 w 2969"/>
                <a:gd name="T23" fmla="*/ 207 h 2417"/>
                <a:gd name="T24" fmla="*/ 494 w 2969"/>
                <a:gd name="T25" fmla="*/ 12 h 2417"/>
                <a:gd name="T26" fmla="*/ 1047 w 2969"/>
                <a:gd name="T27" fmla="*/ 82 h 2417"/>
                <a:gd name="T28" fmla="*/ 1501 w 2969"/>
                <a:gd name="T29" fmla="*/ 445 h 2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69" h="2417">
                  <a:moveTo>
                    <a:pt x="1501" y="445"/>
                  </a:moveTo>
                  <a:cubicBezTo>
                    <a:pt x="1717" y="297"/>
                    <a:pt x="1887" y="202"/>
                    <a:pt x="2088" y="193"/>
                  </a:cubicBezTo>
                  <a:cubicBezTo>
                    <a:pt x="2289" y="184"/>
                    <a:pt x="2562" y="284"/>
                    <a:pt x="2707" y="412"/>
                  </a:cubicBezTo>
                  <a:cubicBezTo>
                    <a:pt x="2852" y="540"/>
                    <a:pt x="2969" y="765"/>
                    <a:pt x="2955" y="963"/>
                  </a:cubicBezTo>
                  <a:cubicBezTo>
                    <a:pt x="2941" y="1161"/>
                    <a:pt x="2805" y="1389"/>
                    <a:pt x="2619" y="1578"/>
                  </a:cubicBezTo>
                  <a:cubicBezTo>
                    <a:pt x="2433" y="1767"/>
                    <a:pt x="2040" y="1993"/>
                    <a:pt x="1836" y="2095"/>
                  </a:cubicBezTo>
                  <a:cubicBezTo>
                    <a:pt x="1632" y="2197"/>
                    <a:pt x="1538" y="2243"/>
                    <a:pt x="1437" y="2297"/>
                  </a:cubicBezTo>
                  <a:cubicBezTo>
                    <a:pt x="1247" y="2382"/>
                    <a:pt x="1284" y="2413"/>
                    <a:pt x="1232" y="2417"/>
                  </a:cubicBezTo>
                  <a:cubicBezTo>
                    <a:pt x="1082" y="2304"/>
                    <a:pt x="724" y="1874"/>
                    <a:pt x="547" y="1667"/>
                  </a:cubicBezTo>
                  <a:cubicBezTo>
                    <a:pt x="370" y="1460"/>
                    <a:pt x="260" y="1326"/>
                    <a:pt x="172" y="1172"/>
                  </a:cubicBezTo>
                  <a:cubicBezTo>
                    <a:pt x="84" y="1018"/>
                    <a:pt x="10" y="863"/>
                    <a:pt x="5" y="697"/>
                  </a:cubicBezTo>
                  <a:cubicBezTo>
                    <a:pt x="0" y="531"/>
                    <a:pt x="55" y="321"/>
                    <a:pt x="137" y="207"/>
                  </a:cubicBezTo>
                  <a:cubicBezTo>
                    <a:pt x="219" y="93"/>
                    <a:pt x="342" y="24"/>
                    <a:pt x="494" y="12"/>
                  </a:cubicBezTo>
                  <a:cubicBezTo>
                    <a:pt x="646" y="0"/>
                    <a:pt x="879" y="10"/>
                    <a:pt x="1047" y="82"/>
                  </a:cubicBezTo>
                  <a:cubicBezTo>
                    <a:pt x="1215" y="154"/>
                    <a:pt x="1387" y="317"/>
                    <a:pt x="1501" y="445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 rot="2030413">
              <a:off x="826" y="831"/>
              <a:ext cx="722" cy="599"/>
            </a:xfrm>
            <a:custGeom>
              <a:avLst/>
              <a:gdLst>
                <a:gd name="T0" fmla="*/ 1501 w 2969"/>
                <a:gd name="T1" fmla="*/ 445 h 2417"/>
                <a:gd name="T2" fmla="*/ 2088 w 2969"/>
                <a:gd name="T3" fmla="*/ 193 h 2417"/>
                <a:gd name="T4" fmla="*/ 2707 w 2969"/>
                <a:gd name="T5" fmla="*/ 412 h 2417"/>
                <a:gd name="T6" fmla="*/ 2955 w 2969"/>
                <a:gd name="T7" fmla="*/ 963 h 2417"/>
                <a:gd name="T8" fmla="*/ 2619 w 2969"/>
                <a:gd name="T9" fmla="*/ 1578 h 2417"/>
                <a:gd name="T10" fmla="*/ 1836 w 2969"/>
                <a:gd name="T11" fmla="*/ 2095 h 2417"/>
                <a:gd name="T12" fmla="*/ 1437 w 2969"/>
                <a:gd name="T13" fmla="*/ 2297 h 2417"/>
                <a:gd name="T14" fmla="*/ 1232 w 2969"/>
                <a:gd name="T15" fmla="*/ 2417 h 2417"/>
                <a:gd name="T16" fmla="*/ 547 w 2969"/>
                <a:gd name="T17" fmla="*/ 1667 h 2417"/>
                <a:gd name="T18" fmla="*/ 172 w 2969"/>
                <a:gd name="T19" fmla="*/ 1172 h 2417"/>
                <a:gd name="T20" fmla="*/ 5 w 2969"/>
                <a:gd name="T21" fmla="*/ 697 h 2417"/>
                <a:gd name="T22" fmla="*/ 137 w 2969"/>
                <a:gd name="T23" fmla="*/ 207 h 2417"/>
                <a:gd name="T24" fmla="*/ 494 w 2969"/>
                <a:gd name="T25" fmla="*/ 12 h 2417"/>
                <a:gd name="T26" fmla="*/ 1047 w 2969"/>
                <a:gd name="T27" fmla="*/ 82 h 2417"/>
                <a:gd name="T28" fmla="*/ 1501 w 2969"/>
                <a:gd name="T29" fmla="*/ 445 h 2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69" h="2417">
                  <a:moveTo>
                    <a:pt x="1501" y="445"/>
                  </a:moveTo>
                  <a:cubicBezTo>
                    <a:pt x="1717" y="297"/>
                    <a:pt x="1887" y="202"/>
                    <a:pt x="2088" y="193"/>
                  </a:cubicBezTo>
                  <a:cubicBezTo>
                    <a:pt x="2289" y="184"/>
                    <a:pt x="2562" y="284"/>
                    <a:pt x="2707" y="412"/>
                  </a:cubicBezTo>
                  <a:cubicBezTo>
                    <a:pt x="2852" y="540"/>
                    <a:pt x="2969" y="765"/>
                    <a:pt x="2955" y="963"/>
                  </a:cubicBezTo>
                  <a:cubicBezTo>
                    <a:pt x="2941" y="1161"/>
                    <a:pt x="2805" y="1389"/>
                    <a:pt x="2619" y="1578"/>
                  </a:cubicBezTo>
                  <a:cubicBezTo>
                    <a:pt x="2433" y="1767"/>
                    <a:pt x="2040" y="1993"/>
                    <a:pt x="1836" y="2095"/>
                  </a:cubicBezTo>
                  <a:cubicBezTo>
                    <a:pt x="1632" y="2197"/>
                    <a:pt x="1538" y="2243"/>
                    <a:pt x="1437" y="2297"/>
                  </a:cubicBezTo>
                  <a:cubicBezTo>
                    <a:pt x="1247" y="2382"/>
                    <a:pt x="1284" y="2413"/>
                    <a:pt x="1232" y="2417"/>
                  </a:cubicBezTo>
                  <a:cubicBezTo>
                    <a:pt x="1082" y="2304"/>
                    <a:pt x="724" y="1874"/>
                    <a:pt x="547" y="1667"/>
                  </a:cubicBezTo>
                  <a:cubicBezTo>
                    <a:pt x="370" y="1460"/>
                    <a:pt x="260" y="1326"/>
                    <a:pt x="172" y="1172"/>
                  </a:cubicBezTo>
                  <a:cubicBezTo>
                    <a:pt x="84" y="1018"/>
                    <a:pt x="10" y="863"/>
                    <a:pt x="5" y="697"/>
                  </a:cubicBezTo>
                  <a:cubicBezTo>
                    <a:pt x="0" y="531"/>
                    <a:pt x="55" y="321"/>
                    <a:pt x="137" y="207"/>
                  </a:cubicBezTo>
                  <a:cubicBezTo>
                    <a:pt x="219" y="93"/>
                    <a:pt x="342" y="24"/>
                    <a:pt x="494" y="12"/>
                  </a:cubicBezTo>
                  <a:cubicBezTo>
                    <a:pt x="646" y="0"/>
                    <a:pt x="879" y="10"/>
                    <a:pt x="1047" y="82"/>
                  </a:cubicBezTo>
                  <a:cubicBezTo>
                    <a:pt x="1215" y="154"/>
                    <a:pt x="1387" y="317"/>
                    <a:pt x="1501" y="44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 rot="-22341119">
              <a:off x="0" y="0"/>
              <a:ext cx="266" cy="221"/>
            </a:xfrm>
            <a:custGeom>
              <a:avLst/>
              <a:gdLst>
                <a:gd name="T0" fmla="*/ 1501 w 2969"/>
                <a:gd name="T1" fmla="*/ 445 h 2417"/>
                <a:gd name="T2" fmla="*/ 2088 w 2969"/>
                <a:gd name="T3" fmla="*/ 193 h 2417"/>
                <a:gd name="T4" fmla="*/ 2707 w 2969"/>
                <a:gd name="T5" fmla="*/ 412 h 2417"/>
                <a:gd name="T6" fmla="*/ 2955 w 2969"/>
                <a:gd name="T7" fmla="*/ 963 h 2417"/>
                <a:gd name="T8" fmla="*/ 2619 w 2969"/>
                <a:gd name="T9" fmla="*/ 1578 h 2417"/>
                <a:gd name="T10" fmla="*/ 1836 w 2969"/>
                <a:gd name="T11" fmla="*/ 2095 h 2417"/>
                <a:gd name="T12" fmla="*/ 1437 w 2969"/>
                <a:gd name="T13" fmla="*/ 2297 h 2417"/>
                <a:gd name="T14" fmla="*/ 1232 w 2969"/>
                <a:gd name="T15" fmla="*/ 2417 h 2417"/>
                <a:gd name="T16" fmla="*/ 547 w 2969"/>
                <a:gd name="T17" fmla="*/ 1667 h 2417"/>
                <a:gd name="T18" fmla="*/ 172 w 2969"/>
                <a:gd name="T19" fmla="*/ 1172 h 2417"/>
                <a:gd name="T20" fmla="*/ 5 w 2969"/>
                <a:gd name="T21" fmla="*/ 697 h 2417"/>
                <a:gd name="T22" fmla="*/ 137 w 2969"/>
                <a:gd name="T23" fmla="*/ 207 h 2417"/>
                <a:gd name="T24" fmla="*/ 494 w 2969"/>
                <a:gd name="T25" fmla="*/ 12 h 2417"/>
                <a:gd name="T26" fmla="*/ 1047 w 2969"/>
                <a:gd name="T27" fmla="*/ 82 h 2417"/>
                <a:gd name="T28" fmla="*/ 1501 w 2969"/>
                <a:gd name="T29" fmla="*/ 445 h 2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69" h="2417">
                  <a:moveTo>
                    <a:pt x="1501" y="445"/>
                  </a:moveTo>
                  <a:cubicBezTo>
                    <a:pt x="1717" y="297"/>
                    <a:pt x="1887" y="202"/>
                    <a:pt x="2088" y="193"/>
                  </a:cubicBezTo>
                  <a:cubicBezTo>
                    <a:pt x="2289" y="184"/>
                    <a:pt x="2562" y="284"/>
                    <a:pt x="2707" y="412"/>
                  </a:cubicBezTo>
                  <a:cubicBezTo>
                    <a:pt x="2852" y="540"/>
                    <a:pt x="2969" y="765"/>
                    <a:pt x="2955" y="963"/>
                  </a:cubicBezTo>
                  <a:cubicBezTo>
                    <a:pt x="2941" y="1161"/>
                    <a:pt x="2805" y="1389"/>
                    <a:pt x="2619" y="1578"/>
                  </a:cubicBezTo>
                  <a:cubicBezTo>
                    <a:pt x="2433" y="1767"/>
                    <a:pt x="2040" y="1993"/>
                    <a:pt x="1836" y="2095"/>
                  </a:cubicBezTo>
                  <a:cubicBezTo>
                    <a:pt x="1632" y="2197"/>
                    <a:pt x="1538" y="2243"/>
                    <a:pt x="1437" y="2297"/>
                  </a:cubicBezTo>
                  <a:cubicBezTo>
                    <a:pt x="1247" y="2382"/>
                    <a:pt x="1284" y="2413"/>
                    <a:pt x="1232" y="2417"/>
                  </a:cubicBezTo>
                  <a:cubicBezTo>
                    <a:pt x="1082" y="2304"/>
                    <a:pt x="724" y="1874"/>
                    <a:pt x="547" y="1667"/>
                  </a:cubicBezTo>
                  <a:cubicBezTo>
                    <a:pt x="370" y="1460"/>
                    <a:pt x="260" y="1326"/>
                    <a:pt x="172" y="1172"/>
                  </a:cubicBezTo>
                  <a:cubicBezTo>
                    <a:pt x="84" y="1018"/>
                    <a:pt x="10" y="863"/>
                    <a:pt x="5" y="697"/>
                  </a:cubicBezTo>
                  <a:cubicBezTo>
                    <a:pt x="0" y="531"/>
                    <a:pt x="55" y="321"/>
                    <a:pt x="137" y="207"/>
                  </a:cubicBezTo>
                  <a:cubicBezTo>
                    <a:pt x="219" y="93"/>
                    <a:pt x="342" y="24"/>
                    <a:pt x="494" y="12"/>
                  </a:cubicBezTo>
                  <a:cubicBezTo>
                    <a:pt x="646" y="0"/>
                    <a:pt x="879" y="10"/>
                    <a:pt x="1047" y="82"/>
                  </a:cubicBezTo>
                  <a:cubicBezTo>
                    <a:pt x="1215" y="154"/>
                    <a:pt x="1387" y="317"/>
                    <a:pt x="1501" y="44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7147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/>
          </p:cNvSpPr>
          <p:nvPr/>
        </p:nvSpPr>
        <p:spPr>
          <a:xfrm>
            <a:off x="914162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 anchor="t" anchorCtr="0">
            <a:noAutofit/>
          </a:bodyPr>
          <a:lstStyle>
            <a:lvl1pPr marL="0" indent="0" algn="ctr" defTabSz="1218987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2"/>
              </a:buClr>
              <a:buSzPct val="900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90000"/>
              <a:buFont typeface="Cambria" pitchFamily="18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8987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48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Cambria" pitchFamily="18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7973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467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Cambria" pitchFamily="18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696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6453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Cambria" pitchFamily="18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5947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He had little personality traits</a:t>
            </a:r>
            <a:r>
              <a:rPr lang="en-GB" dirty="0" smtClean="0"/>
              <a:t>,</a:t>
            </a:r>
          </a:p>
          <a:p>
            <a:endParaRPr lang="en-GB" dirty="0"/>
          </a:p>
          <a:p>
            <a:r>
              <a:rPr lang="en-GB" dirty="0"/>
              <a:t>That not everyone did see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/>
              <a:t>Certain things had to be a certain way</a:t>
            </a:r>
            <a:r>
              <a:rPr lang="en-GB" dirty="0" smtClean="0"/>
              <a:t>,</a:t>
            </a:r>
          </a:p>
          <a:p>
            <a:endParaRPr lang="en-GB" dirty="0"/>
          </a:p>
          <a:p>
            <a:r>
              <a:rPr lang="en-GB" dirty="0"/>
              <a:t>He was slightly OCD</a:t>
            </a:r>
            <a:r>
              <a:rPr lang="en-GB" dirty="0" smtClean="0"/>
              <a:t>.</a:t>
            </a:r>
            <a:endParaRPr lang="en-GB" dirty="0"/>
          </a:p>
        </p:txBody>
      </p:sp>
      <p:grpSp>
        <p:nvGrpSpPr>
          <p:cNvPr id="5" name="Group 4" descr="Accent graphic of multiple drawn valentine hearts"/>
          <p:cNvGrpSpPr/>
          <p:nvPr/>
        </p:nvGrpSpPr>
        <p:grpSpPr bwMode="auto">
          <a:xfrm>
            <a:off x="621804" y="660820"/>
            <a:ext cx="1129301" cy="1152128"/>
            <a:chOff x="0" y="0"/>
            <a:chExt cx="1548" cy="1684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 rot="-1800000">
              <a:off x="0" y="354"/>
              <a:ext cx="814" cy="676"/>
            </a:xfrm>
            <a:custGeom>
              <a:avLst/>
              <a:gdLst>
                <a:gd name="T0" fmla="*/ 1501 w 2969"/>
                <a:gd name="T1" fmla="*/ 445 h 2417"/>
                <a:gd name="T2" fmla="*/ 2088 w 2969"/>
                <a:gd name="T3" fmla="*/ 193 h 2417"/>
                <a:gd name="T4" fmla="*/ 2707 w 2969"/>
                <a:gd name="T5" fmla="*/ 412 h 2417"/>
                <a:gd name="T6" fmla="*/ 2955 w 2969"/>
                <a:gd name="T7" fmla="*/ 963 h 2417"/>
                <a:gd name="T8" fmla="*/ 2619 w 2969"/>
                <a:gd name="T9" fmla="*/ 1578 h 2417"/>
                <a:gd name="T10" fmla="*/ 1836 w 2969"/>
                <a:gd name="T11" fmla="*/ 2095 h 2417"/>
                <a:gd name="T12" fmla="*/ 1437 w 2969"/>
                <a:gd name="T13" fmla="*/ 2297 h 2417"/>
                <a:gd name="T14" fmla="*/ 1232 w 2969"/>
                <a:gd name="T15" fmla="*/ 2417 h 2417"/>
                <a:gd name="T16" fmla="*/ 547 w 2969"/>
                <a:gd name="T17" fmla="*/ 1667 h 2417"/>
                <a:gd name="T18" fmla="*/ 172 w 2969"/>
                <a:gd name="T19" fmla="*/ 1172 h 2417"/>
                <a:gd name="T20" fmla="*/ 5 w 2969"/>
                <a:gd name="T21" fmla="*/ 697 h 2417"/>
                <a:gd name="T22" fmla="*/ 137 w 2969"/>
                <a:gd name="T23" fmla="*/ 207 h 2417"/>
                <a:gd name="T24" fmla="*/ 494 w 2969"/>
                <a:gd name="T25" fmla="*/ 12 h 2417"/>
                <a:gd name="T26" fmla="*/ 1047 w 2969"/>
                <a:gd name="T27" fmla="*/ 82 h 2417"/>
                <a:gd name="T28" fmla="*/ 1501 w 2969"/>
                <a:gd name="T29" fmla="*/ 445 h 2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69" h="2417">
                  <a:moveTo>
                    <a:pt x="1501" y="445"/>
                  </a:moveTo>
                  <a:cubicBezTo>
                    <a:pt x="1717" y="297"/>
                    <a:pt x="1887" y="202"/>
                    <a:pt x="2088" y="193"/>
                  </a:cubicBezTo>
                  <a:cubicBezTo>
                    <a:pt x="2289" y="184"/>
                    <a:pt x="2562" y="284"/>
                    <a:pt x="2707" y="412"/>
                  </a:cubicBezTo>
                  <a:cubicBezTo>
                    <a:pt x="2852" y="540"/>
                    <a:pt x="2969" y="765"/>
                    <a:pt x="2955" y="963"/>
                  </a:cubicBezTo>
                  <a:cubicBezTo>
                    <a:pt x="2941" y="1161"/>
                    <a:pt x="2805" y="1389"/>
                    <a:pt x="2619" y="1578"/>
                  </a:cubicBezTo>
                  <a:cubicBezTo>
                    <a:pt x="2433" y="1767"/>
                    <a:pt x="2040" y="1993"/>
                    <a:pt x="1836" y="2095"/>
                  </a:cubicBezTo>
                  <a:cubicBezTo>
                    <a:pt x="1632" y="2197"/>
                    <a:pt x="1538" y="2243"/>
                    <a:pt x="1437" y="2297"/>
                  </a:cubicBezTo>
                  <a:cubicBezTo>
                    <a:pt x="1247" y="2382"/>
                    <a:pt x="1284" y="2413"/>
                    <a:pt x="1232" y="2417"/>
                  </a:cubicBezTo>
                  <a:cubicBezTo>
                    <a:pt x="1082" y="2304"/>
                    <a:pt x="724" y="1874"/>
                    <a:pt x="547" y="1667"/>
                  </a:cubicBezTo>
                  <a:cubicBezTo>
                    <a:pt x="370" y="1460"/>
                    <a:pt x="260" y="1326"/>
                    <a:pt x="172" y="1172"/>
                  </a:cubicBezTo>
                  <a:cubicBezTo>
                    <a:pt x="84" y="1018"/>
                    <a:pt x="10" y="863"/>
                    <a:pt x="5" y="697"/>
                  </a:cubicBezTo>
                  <a:cubicBezTo>
                    <a:pt x="0" y="531"/>
                    <a:pt x="55" y="321"/>
                    <a:pt x="137" y="207"/>
                  </a:cubicBezTo>
                  <a:cubicBezTo>
                    <a:pt x="219" y="93"/>
                    <a:pt x="342" y="24"/>
                    <a:pt x="494" y="12"/>
                  </a:cubicBezTo>
                  <a:cubicBezTo>
                    <a:pt x="646" y="0"/>
                    <a:pt x="879" y="10"/>
                    <a:pt x="1047" y="82"/>
                  </a:cubicBezTo>
                  <a:cubicBezTo>
                    <a:pt x="1215" y="154"/>
                    <a:pt x="1387" y="317"/>
                    <a:pt x="1501" y="445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814" y="0"/>
              <a:ext cx="551" cy="457"/>
            </a:xfrm>
            <a:custGeom>
              <a:avLst/>
              <a:gdLst>
                <a:gd name="T0" fmla="*/ 1501 w 2969"/>
                <a:gd name="T1" fmla="*/ 445 h 2417"/>
                <a:gd name="T2" fmla="*/ 2088 w 2969"/>
                <a:gd name="T3" fmla="*/ 193 h 2417"/>
                <a:gd name="T4" fmla="*/ 2707 w 2969"/>
                <a:gd name="T5" fmla="*/ 412 h 2417"/>
                <a:gd name="T6" fmla="*/ 2955 w 2969"/>
                <a:gd name="T7" fmla="*/ 963 h 2417"/>
                <a:gd name="T8" fmla="*/ 2619 w 2969"/>
                <a:gd name="T9" fmla="*/ 1578 h 2417"/>
                <a:gd name="T10" fmla="*/ 1836 w 2969"/>
                <a:gd name="T11" fmla="*/ 2095 h 2417"/>
                <a:gd name="T12" fmla="*/ 1437 w 2969"/>
                <a:gd name="T13" fmla="*/ 2297 h 2417"/>
                <a:gd name="T14" fmla="*/ 1232 w 2969"/>
                <a:gd name="T15" fmla="*/ 2417 h 2417"/>
                <a:gd name="T16" fmla="*/ 547 w 2969"/>
                <a:gd name="T17" fmla="*/ 1667 h 2417"/>
                <a:gd name="T18" fmla="*/ 172 w 2969"/>
                <a:gd name="T19" fmla="*/ 1172 h 2417"/>
                <a:gd name="T20" fmla="*/ 5 w 2969"/>
                <a:gd name="T21" fmla="*/ 697 h 2417"/>
                <a:gd name="T22" fmla="*/ 137 w 2969"/>
                <a:gd name="T23" fmla="*/ 207 h 2417"/>
                <a:gd name="T24" fmla="*/ 494 w 2969"/>
                <a:gd name="T25" fmla="*/ 12 h 2417"/>
                <a:gd name="T26" fmla="*/ 1047 w 2969"/>
                <a:gd name="T27" fmla="*/ 82 h 2417"/>
                <a:gd name="T28" fmla="*/ 1501 w 2969"/>
                <a:gd name="T29" fmla="*/ 445 h 2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69" h="2417">
                  <a:moveTo>
                    <a:pt x="1501" y="445"/>
                  </a:moveTo>
                  <a:cubicBezTo>
                    <a:pt x="1717" y="297"/>
                    <a:pt x="1887" y="202"/>
                    <a:pt x="2088" y="193"/>
                  </a:cubicBezTo>
                  <a:cubicBezTo>
                    <a:pt x="2289" y="184"/>
                    <a:pt x="2562" y="284"/>
                    <a:pt x="2707" y="412"/>
                  </a:cubicBezTo>
                  <a:cubicBezTo>
                    <a:pt x="2852" y="540"/>
                    <a:pt x="2969" y="765"/>
                    <a:pt x="2955" y="963"/>
                  </a:cubicBezTo>
                  <a:cubicBezTo>
                    <a:pt x="2941" y="1161"/>
                    <a:pt x="2805" y="1389"/>
                    <a:pt x="2619" y="1578"/>
                  </a:cubicBezTo>
                  <a:cubicBezTo>
                    <a:pt x="2433" y="1767"/>
                    <a:pt x="2040" y="1993"/>
                    <a:pt x="1836" y="2095"/>
                  </a:cubicBezTo>
                  <a:cubicBezTo>
                    <a:pt x="1632" y="2197"/>
                    <a:pt x="1538" y="2243"/>
                    <a:pt x="1437" y="2297"/>
                  </a:cubicBezTo>
                  <a:cubicBezTo>
                    <a:pt x="1247" y="2382"/>
                    <a:pt x="1284" y="2413"/>
                    <a:pt x="1232" y="2417"/>
                  </a:cubicBezTo>
                  <a:cubicBezTo>
                    <a:pt x="1082" y="2304"/>
                    <a:pt x="724" y="1874"/>
                    <a:pt x="547" y="1667"/>
                  </a:cubicBezTo>
                  <a:cubicBezTo>
                    <a:pt x="370" y="1460"/>
                    <a:pt x="260" y="1326"/>
                    <a:pt x="172" y="1172"/>
                  </a:cubicBezTo>
                  <a:cubicBezTo>
                    <a:pt x="84" y="1018"/>
                    <a:pt x="10" y="863"/>
                    <a:pt x="5" y="697"/>
                  </a:cubicBezTo>
                  <a:cubicBezTo>
                    <a:pt x="0" y="531"/>
                    <a:pt x="55" y="321"/>
                    <a:pt x="137" y="207"/>
                  </a:cubicBezTo>
                  <a:cubicBezTo>
                    <a:pt x="219" y="93"/>
                    <a:pt x="342" y="24"/>
                    <a:pt x="494" y="12"/>
                  </a:cubicBezTo>
                  <a:cubicBezTo>
                    <a:pt x="646" y="0"/>
                    <a:pt x="879" y="10"/>
                    <a:pt x="1047" y="82"/>
                  </a:cubicBezTo>
                  <a:cubicBezTo>
                    <a:pt x="1215" y="154"/>
                    <a:pt x="1387" y="317"/>
                    <a:pt x="1501" y="44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 rot="-1800000">
              <a:off x="291" y="1250"/>
              <a:ext cx="523" cy="434"/>
            </a:xfrm>
            <a:custGeom>
              <a:avLst/>
              <a:gdLst>
                <a:gd name="T0" fmla="*/ 1501 w 2969"/>
                <a:gd name="T1" fmla="*/ 445 h 2417"/>
                <a:gd name="T2" fmla="*/ 2088 w 2969"/>
                <a:gd name="T3" fmla="*/ 193 h 2417"/>
                <a:gd name="T4" fmla="*/ 2707 w 2969"/>
                <a:gd name="T5" fmla="*/ 412 h 2417"/>
                <a:gd name="T6" fmla="*/ 2955 w 2969"/>
                <a:gd name="T7" fmla="*/ 963 h 2417"/>
                <a:gd name="T8" fmla="*/ 2619 w 2969"/>
                <a:gd name="T9" fmla="*/ 1578 h 2417"/>
                <a:gd name="T10" fmla="*/ 1836 w 2969"/>
                <a:gd name="T11" fmla="*/ 2095 h 2417"/>
                <a:gd name="T12" fmla="*/ 1437 w 2969"/>
                <a:gd name="T13" fmla="*/ 2297 h 2417"/>
                <a:gd name="T14" fmla="*/ 1232 w 2969"/>
                <a:gd name="T15" fmla="*/ 2417 h 2417"/>
                <a:gd name="T16" fmla="*/ 547 w 2969"/>
                <a:gd name="T17" fmla="*/ 1667 h 2417"/>
                <a:gd name="T18" fmla="*/ 172 w 2969"/>
                <a:gd name="T19" fmla="*/ 1172 h 2417"/>
                <a:gd name="T20" fmla="*/ 5 w 2969"/>
                <a:gd name="T21" fmla="*/ 697 h 2417"/>
                <a:gd name="T22" fmla="*/ 137 w 2969"/>
                <a:gd name="T23" fmla="*/ 207 h 2417"/>
                <a:gd name="T24" fmla="*/ 494 w 2969"/>
                <a:gd name="T25" fmla="*/ 12 h 2417"/>
                <a:gd name="T26" fmla="*/ 1047 w 2969"/>
                <a:gd name="T27" fmla="*/ 82 h 2417"/>
                <a:gd name="T28" fmla="*/ 1501 w 2969"/>
                <a:gd name="T29" fmla="*/ 445 h 2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69" h="2417">
                  <a:moveTo>
                    <a:pt x="1501" y="445"/>
                  </a:moveTo>
                  <a:cubicBezTo>
                    <a:pt x="1717" y="297"/>
                    <a:pt x="1887" y="202"/>
                    <a:pt x="2088" y="193"/>
                  </a:cubicBezTo>
                  <a:cubicBezTo>
                    <a:pt x="2289" y="184"/>
                    <a:pt x="2562" y="284"/>
                    <a:pt x="2707" y="412"/>
                  </a:cubicBezTo>
                  <a:cubicBezTo>
                    <a:pt x="2852" y="540"/>
                    <a:pt x="2969" y="765"/>
                    <a:pt x="2955" y="963"/>
                  </a:cubicBezTo>
                  <a:cubicBezTo>
                    <a:pt x="2941" y="1161"/>
                    <a:pt x="2805" y="1389"/>
                    <a:pt x="2619" y="1578"/>
                  </a:cubicBezTo>
                  <a:cubicBezTo>
                    <a:pt x="2433" y="1767"/>
                    <a:pt x="2040" y="1993"/>
                    <a:pt x="1836" y="2095"/>
                  </a:cubicBezTo>
                  <a:cubicBezTo>
                    <a:pt x="1632" y="2197"/>
                    <a:pt x="1538" y="2243"/>
                    <a:pt x="1437" y="2297"/>
                  </a:cubicBezTo>
                  <a:cubicBezTo>
                    <a:pt x="1247" y="2382"/>
                    <a:pt x="1284" y="2413"/>
                    <a:pt x="1232" y="2417"/>
                  </a:cubicBezTo>
                  <a:cubicBezTo>
                    <a:pt x="1082" y="2304"/>
                    <a:pt x="724" y="1874"/>
                    <a:pt x="547" y="1667"/>
                  </a:cubicBezTo>
                  <a:cubicBezTo>
                    <a:pt x="370" y="1460"/>
                    <a:pt x="260" y="1326"/>
                    <a:pt x="172" y="1172"/>
                  </a:cubicBezTo>
                  <a:cubicBezTo>
                    <a:pt x="84" y="1018"/>
                    <a:pt x="10" y="863"/>
                    <a:pt x="5" y="697"/>
                  </a:cubicBezTo>
                  <a:cubicBezTo>
                    <a:pt x="0" y="531"/>
                    <a:pt x="55" y="321"/>
                    <a:pt x="137" y="207"/>
                  </a:cubicBezTo>
                  <a:cubicBezTo>
                    <a:pt x="219" y="93"/>
                    <a:pt x="342" y="24"/>
                    <a:pt x="494" y="12"/>
                  </a:cubicBezTo>
                  <a:cubicBezTo>
                    <a:pt x="646" y="0"/>
                    <a:pt x="879" y="10"/>
                    <a:pt x="1047" y="82"/>
                  </a:cubicBezTo>
                  <a:cubicBezTo>
                    <a:pt x="1215" y="154"/>
                    <a:pt x="1387" y="317"/>
                    <a:pt x="1501" y="445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 rot="2030413">
              <a:off x="826" y="831"/>
              <a:ext cx="722" cy="599"/>
            </a:xfrm>
            <a:custGeom>
              <a:avLst/>
              <a:gdLst>
                <a:gd name="T0" fmla="*/ 1501 w 2969"/>
                <a:gd name="T1" fmla="*/ 445 h 2417"/>
                <a:gd name="T2" fmla="*/ 2088 w 2969"/>
                <a:gd name="T3" fmla="*/ 193 h 2417"/>
                <a:gd name="T4" fmla="*/ 2707 w 2969"/>
                <a:gd name="T5" fmla="*/ 412 h 2417"/>
                <a:gd name="T6" fmla="*/ 2955 w 2969"/>
                <a:gd name="T7" fmla="*/ 963 h 2417"/>
                <a:gd name="T8" fmla="*/ 2619 w 2969"/>
                <a:gd name="T9" fmla="*/ 1578 h 2417"/>
                <a:gd name="T10" fmla="*/ 1836 w 2969"/>
                <a:gd name="T11" fmla="*/ 2095 h 2417"/>
                <a:gd name="T12" fmla="*/ 1437 w 2969"/>
                <a:gd name="T13" fmla="*/ 2297 h 2417"/>
                <a:gd name="T14" fmla="*/ 1232 w 2969"/>
                <a:gd name="T15" fmla="*/ 2417 h 2417"/>
                <a:gd name="T16" fmla="*/ 547 w 2969"/>
                <a:gd name="T17" fmla="*/ 1667 h 2417"/>
                <a:gd name="T18" fmla="*/ 172 w 2969"/>
                <a:gd name="T19" fmla="*/ 1172 h 2417"/>
                <a:gd name="T20" fmla="*/ 5 w 2969"/>
                <a:gd name="T21" fmla="*/ 697 h 2417"/>
                <a:gd name="T22" fmla="*/ 137 w 2969"/>
                <a:gd name="T23" fmla="*/ 207 h 2417"/>
                <a:gd name="T24" fmla="*/ 494 w 2969"/>
                <a:gd name="T25" fmla="*/ 12 h 2417"/>
                <a:gd name="T26" fmla="*/ 1047 w 2969"/>
                <a:gd name="T27" fmla="*/ 82 h 2417"/>
                <a:gd name="T28" fmla="*/ 1501 w 2969"/>
                <a:gd name="T29" fmla="*/ 445 h 2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69" h="2417">
                  <a:moveTo>
                    <a:pt x="1501" y="445"/>
                  </a:moveTo>
                  <a:cubicBezTo>
                    <a:pt x="1717" y="297"/>
                    <a:pt x="1887" y="202"/>
                    <a:pt x="2088" y="193"/>
                  </a:cubicBezTo>
                  <a:cubicBezTo>
                    <a:pt x="2289" y="184"/>
                    <a:pt x="2562" y="284"/>
                    <a:pt x="2707" y="412"/>
                  </a:cubicBezTo>
                  <a:cubicBezTo>
                    <a:pt x="2852" y="540"/>
                    <a:pt x="2969" y="765"/>
                    <a:pt x="2955" y="963"/>
                  </a:cubicBezTo>
                  <a:cubicBezTo>
                    <a:pt x="2941" y="1161"/>
                    <a:pt x="2805" y="1389"/>
                    <a:pt x="2619" y="1578"/>
                  </a:cubicBezTo>
                  <a:cubicBezTo>
                    <a:pt x="2433" y="1767"/>
                    <a:pt x="2040" y="1993"/>
                    <a:pt x="1836" y="2095"/>
                  </a:cubicBezTo>
                  <a:cubicBezTo>
                    <a:pt x="1632" y="2197"/>
                    <a:pt x="1538" y="2243"/>
                    <a:pt x="1437" y="2297"/>
                  </a:cubicBezTo>
                  <a:cubicBezTo>
                    <a:pt x="1247" y="2382"/>
                    <a:pt x="1284" y="2413"/>
                    <a:pt x="1232" y="2417"/>
                  </a:cubicBezTo>
                  <a:cubicBezTo>
                    <a:pt x="1082" y="2304"/>
                    <a:pt x="724" y="1874"/>
                    <a:pt x="547" y="1667"/>
                  </a:cubicBezTo>
                  <a:cubicBezTo>
                    <a:pt x="370" y="1460"/>
                    <a:pt x="260" y="1326"/>
                    <a:pt x="172" y="1172"/>
                  </a:cubicBezTo>
                  <a:cubicBezTo>
                    <a:pt x="84" y="1018"/>
                    <a:pt x="10" y="863"/>
                    <a:pt x="5" y="697"/>
                  </a:cubicBezTo>
                  <a:cubicBezTo>
                    <a:pt x="0" y="531"/>
                    <a:pt x="55" y="321"/>
                    <a:pt x="137" y="207"/>
                  </a:cubicBezTo>
                  <a:cubicBezTo>
                    <a:pt x="219" y="93"/>
                    <a:pt x="342" y="24"/>
                    <a:pt x="494" y="12"/>
                  </a:cubicBezTo>
                  <a:cubicBezTo>
                    <a:pt x="646" y="0"/>
                    <a:pt x="879" y="10"/>
                    <a:pt x="1047" y="82"/>
                  </a:cubicBezTo>
                  <a:cubicBezTo>
                    <a:pt x="1215" y="154"/>
                    <a:pt x="1387" y="317"/>
                    <a:pt x="1501" y="44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 rot="-22341119">
              <a:off x="0" y="0"/>
              <a:ext cx="266" cy="221"/>
            </a:xfrm>
            <a:custGeom>
              <a:avLst/>
              <a:gdLst>
                <a:gd name="T0" fmla="*/ 1501 w 2969"/>
                <a:gd name="T1" fmla="*/ 445 h 2417"/>
                <a:gd name="T2" fmla="*/ 2088 w 2969"/>
                <a:gd name="T3" fmla="*/ 193 h 2417"/>
                <a:gd name="T4" fmla="*/ 2707 w 2969"/>
                <a:gd name="T5" fmla="*/ 412 h 2417"/>
                <a:gd name="T6" fmla="*/ 2955 w 2969"/>
                <a:gd name="T7" fmla="*/ 963 h 2417"/>
                <a:gd name="T8" fmla="*/ 2619 w 2969"/>
                <a:gd name="T9" fmla="*/ 1578 h 2417"/>
                <a:gd name="T10" fmla="*/ 1836 w 2969"/>
                <a:gd name="T11" fmla="*/ 2095 h 2417"/>
                <a:gd name="T12" fmla="*/ 1437 w 2969"/>
                <a:gd name="T13" fmla="*/ 2297 h 2417"/>
                <a:gd name="T14" fmla="*/ 1232 w 2969"/>
                <a:gd name="T15" fmla="*/ 2417 h 2417"/>
                <a:gd name="T16" fmla="*/ 547 w 2969"/>
                <a:gd name="T17" fmla="*/ 1667 h 2417"/>
                <a:gd name="T18" fmla="*/ 172 w 2969"/>
                <a:gd name="T19" fmla="*/ 1172 h 2417"/>
                <a:gd name="T20" fmla="*/ 5 w 2969"/>
                <a:gd name="T21" fmla="*/ 697 h 2417"/>
                <a:gd name="T22" fmla="*/ 137 w 2969"/>
                <a:gd name="T23" fmla="*/ 207 h 2417"/>
                <a:gd name="T24" fmla="*/ 494 w 2969"/>
                <a:gd name="T25" fmla="*/ 12 h 2417"/>
                <a:gd name="T26" fmla="*/ 1047 w 2969"/>
                <a:gd name="T27" fmla="*/ 82 h 2417"/>
                <a:gd name="T28" fmla="*/ 1501 w 2969"/>
                <a:gd name="T29" fmla="*/ 445 h 2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69" h="2417">
                  <a:moveTo>
                    <a:pt x="1501" y="445"/>
                  </a:moveTo>
                  <a:cubicBezTo>
                    <a:pt x="1717" y="297"/>
                    <a:pt x="1887" y="202"/>
                    <a:pt x="2088" y="193"/>
                  </a:cubicBezTo>
                  <a:cubicBezTo>
                    <a:pt x="2289" y="184"/>
                    <a:pt x="2562" y="284"/>
                    <a:pt x="2707" y="412"/>
                  </a:cubicBezTo>
                  <a:cubicBezTo>
                    <a:pt x="2852" y="540"/>
                    <a:pt x="2969" y="765"/>
                    <a:pt x="2955" y="963"/>
                  </a:cubicBezTo>
                  <a:cubicBezTo>
                    <a:pt x="2941" y="1161"/>
                    <a:pt x="2805" y="1389"/>
                    <a:pt x="2619" y="1578"/>
                  </a:cubicBezTo>
                  <a:cubicBezTo>
                    <a:pt x="2433" y="1767"/>
                    <a:pt x="2040" y="1993"/>
                    <a:pt x="1836" y="2095"/>
                  </a:cubicBezTo>
                  <a:cubicBezTo>
                    <a:pt x="1632" y="2197"/>
                    <a:pt x="1538" y="2243"/>
                    <a:pt x="1437" y="2297"/>
                  </a:cubicBezTo>
                  <a:cubicBezTo>
                    <a:pt x="1247" y="2382"/>
                    <a:pt x="1284" y="2413"/>
                    <a:pt x="1232" y="2417"/>
                  </a:cubicBezTo>
                  <a:cubicBezTo>
                    <a:pt x="1082" y="2304"/>
                    <a:pt x="724" y="1874"/>
                    <a:pt x="547" y="1667"/>
                  </a:cubicBezTo>
                  <a:cubicBezTo>
                    <a:pt x="370" y="1460"/>
                    <a:pt x="260" y="1326"/>
                    <a:pt x="172" y="1172"/>
                  </a:cubicBezTo>
                  <a:cubicBezTo>
                    <a:pt x="84" y="1018"/>
                    <a:pt x="10" y="863"/>
                    <a:pt x="5" y="697"/>
                  </a:cubicBezTo>
                  <a:cubicBezTo>
                    <a:pt x="0" y="531"/>
                    <a:pt x="55" y="321"/>
                    <a:pt x="137" y="207"/>
                  </a:cubicBezTo>
                  <a:cubicBezTo>
                    <a:pt x="219" y="93"/>
                    <a:pt x="342" y="24"/>
                    <a:pt x="494" y="12"/>
                  </a:cubicBezTo>
                  <a:cubicBezTo>
                    <a:pt x="646" y="0"/>
                    <a:pt x="879" y="10"/>
                    <a:pt x="1047" y="82"/>
                  </a:cubicBezTo>
                  <a:cubicBezTo>
                    <a:pt x="1215" y="154"/>
                    <a:pt x="1387" y="317"/>
                    <a:pt x="1501" y="44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96955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914162" y="1803401"/>
            <a:ext cx="10360501" cy="4470400"/>
          </a:xfrm>
        </p:spPr>
        <p:txBody>
          <a:bodyPr/>
          <a:lstStyle/>
          <a:p>
            <a:pPr algn="ctr"/>
            <a:r>
              <a:rPr lang="en-GB" dirty="0"/>
              <a:t>Throughout his life and experiences</a:t>
            </a:r>
            <a:r>
              <a:rPr lang="en-GB" dirty="0" smtClean="0"/>
              <a:t>,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He made many different </a:t>
            </a:r>
            <a:r>
              <a:rPr lang="en-GB" dirty="0" smtClean="0"/>
              <a:t>relations.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He entered the Shadow Academy</a:t>
            </a:r>
            <a:r>
              <a:rPr lang="en-GB" dirty="0" smtClean="0"/>
              <a:t>,</a:t>
            </a:r>
            <a:endParaRPr lang="en-GB" dirty="0"/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With </a:t>
            </a:r>
            <a:r>
              <a:rPr lang="en-GB" dirty="0"/>
              <a:t>high expectations.</a:t>
            </a:r>
          </a:p>
          <a:p>
            <a:r>
              <a:rPr lang="en-GB" dirty="0"/>
              <a:t> </a:t>
            </a:r>
          </a:p>
          <a:p>
            <a:pPr marL="0" indent="0" algn="ctr">
              <a:buNone/>
            </a:pPr>
            <a:endParaRPr lang="en-GB" dirty="0"/>
          </a:p>
        </p:txBody>
      </p:sp>
      <p:grpSp>
        <p:nvGrpSpPr>
          <p:cNvPr id="8" name="Group 7" descr="Accent graphic of multiple drawn valentine hearts"/>
          <p:cNvGrpSpPr/>
          <p:nvPr/>
        </p:nvGrpSpPr>
        <p:grpSpPr bwMode="auto">
          <a:xfrm>
            <a:off x="621804" y="660820"/>
            <a:ext cx="1129301" cy="1152128"/>
            <a:chOff x="0" y="0"/>
            <a:chExt cx="1548" cy="1684"/>
          </a:xfrm>
        </p:grpSpPr>
        <p:sp>
          <p:nvSpPr>
            <p:cNvPr id="9" name="Freeform 8"/>
            <p:cNvSpPr>
              <a:spLocks/>
            </p:cNvSpPr>
            <p:nvPr/>
          </p:nvSpPr>
          <p:spPr bwMode="auto">
            <a:xfrm rot="-1800000">
              <a:off x="0" y="354"/>
              <a:ext cx="814" cy="676"/>
            </a:xfrm>
            <a:custGeom>
              <a:avLst/>
              <a:gdLst>
                <a:gd name="T0" fmla="*/ 1501 w 2969"/>
                <a:gd name="T1" fmla="*/ 445 h 2417"/>
                <a:gd name="T2" fmla="*/ 2088 w 2969"/>
                <a:gd name="T3" fmla="*/ 193 h 2417"/>
                <a:gd name="T4" fmla="*/ 2707 w 2969"/>
                <a:gd name="T5" fmla="*/ 412 h 2417"/>
                <a:gd name="T6" fmla="*/ 2955 w 2969"/>
                <a:gd name="T7" fmla="*/ 963 h 2417"/>
                <a:gd name="T8" fmla="*/ 2619 w 2969"/>
                <a:gd name="T9" fmla="*/ 1578 h 2417"/>
                <a:gd name="T10" fmla="*/ 1836 w 2969"/>
                <a:gd name="T11" fmla="*/ 2095 h 2417"/>
                <a:gd name="T12" fmla="*/ 1437 w 2969"/>
                <a:gd name="T13" fmla="*/ 2297 h 2417"/>
                <a:gd name="T14" fmla="*/ 1232 w 2969"/>
                <a:gd name="T15" fmla="*/ 2417 h 2417"/>
                <a:gd name="T16" fmla="*/ 547 w 2969"/>
                <a:gd name="T17" fmla="*/ 1667 h 2417"/>
                <a:gd name="T18" fmla="*/ 172 w 2969"/>
                <a:gd name="T19" fmla="*/ 1172 h 2417"/>
                <a:gd name="T20" fmla="*/ 5 w 2969"/>
                <a:gd name="T21" fmla="*/ 697 h 2417"/>
                <a:gd name="T22" fmla="*/ 137 w 2969"/>
                <a:gd name="T23" fmla="*/ 207 h 2417"/>
                <a:gd name="T24" fmla="*/ 494 w 2969"/>
                <a:gd name="T25" fmla="*/ 12 h 2417"/>
                <a:gd name="T26" fmla="*/ 1047 w 2969"/>
                <a:gd name="T27" fmla="*/ 82 h 2417"/>
                <a:gd name="T28" fmla="*/ 1501 w 2969"/>
                <a:gd name="T29" fmla="*/ 445 h 2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69" h="2417">
                  <a:moveTo>
                    <a:pt x="1501" y="445"/>
                  </a:moveTo>
                  <a:cubicBezTo>
                    <a:pt x="1717" y="297"/>
                    <a:pt x="1887" y="202"/>
                    <a:pt x="2088" y="193"/>
                  </a:cubicBezTo>
                  <a:cubicBezTo>
                    <a:pt x="2289" y="184"/>
                    <a:pt x="2562" y="284"/>
                    <a:pt x="2707" y="412"/>
                  </a:cubicBezTo>
                  <a:cubicBezTo>
                    <a:pt x="2852" y="540"/>
                    <a:pt x="2969" y="765"/>
                    <a:pt x="2955" y="963"/>
                  </a:cubicBezTo>
                  <a:cubicBezTo>
                    <a:pt x="2941" y="1161"/>
                    <a:pt x="2805" y="1389"/>
                    <a:pt x="2619" y="1578"/>
                  </a:cubicBezTo>
                  <a:cubicBezTo>
                    <a:pt x="2433" y="1767"/>
                    <a:pt x="2040" y="1993"/>
                    <a:pt x="1836" y="2095"/>
                  </a:cubicBezTo>
                  <a:cubicBezTo>
                    <a:pt x="1632" y="2197"/>
                    <a:pt x="1538" y="2243"/>
                    <a:pt x="1437" y="2297"/>
                  </a:cubicBezTo>
                  <a:cubicBezTo>
                    <a:pt x="1247" y="2382"/>
                    <a:pt x="1284" y="2413"/>
                    <a:pt x="1232" y="2417"/>
                  </a:cubicBezTo>
                  <a:cubicBezTo>
                    <a:pt x="1082" y="2304"/>
                    <a:pt x="724" y="1874"/>
                    <a:pt x="547" y="1667"/>
                  </a:cubicBezTo>
                  <a:cubicBezTo>
                    <a:pt x="370" y="1460"/>
                    <a:pt x="260" y="1326"/>
                    <a:pt x="172" y="1172"/>
                  </a:cubicBezTo>
                  <a:cubicBezTo>
                    <a:pt x="84" y="1018"/>
                    <a:pt x="10" y="863"/>
                    <a:pt x="5" y="697"/>
                  </a:cubicBezTo>
                  <a:cubicBezTo>
                    <a:pt x="0" y="531"/>
                    <a:pt x="55" y="321"/>
                    <a:pt x="137" y="207"/>
                  </a:cubicBezTo>
                  <a:cubicBezTo>
                    <a:pt x="219" y="93"/>
                    <a:pt x="342" y="24"/>
                    <a:pt x="494" y="12"/>
                  </a:cubicBezTo>
                  <a:cubicBezTo>
                    <a:pt x="646" y="0"/>
                    <a:pt x="879" y="10"/>
                    <a:pt x="1047" y="82"/>
                  </a:cubicBezTo>
                  <a:cubicBezTo>
                    <a:pt x="1215" y="154"/>
                    <a:pt x="1387" y="317"/>
                    <a:pt x="1501" y="445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814" y="0"/>
              <a:ext cx="551" cy="457"/>
            </a:xfrm>
            <a:custGeom>
              <a:avLst/>
              <a:gdLst>
                <a:gd name="T0" fmla="*/ 1501 w 2969"/>
                <a:gd name="T1" fmla="*/ 445 h 2417"/>
                <a:gd name="T2" fmla="*/ 2088 w 2969"/>
                <a:gd name="T3" fmla="*/ 193 h 2417"/>
                <a:gd name="T4" fmla="*/ 2707 w 2969"/>
                <a:gd name="T5" fmla="*/ 412 h 2417"/>
                <a:gd name="T6" fmla="*/ 2955 w 2969"/>
                <a:gd name="T7" fmla="*/ 963 h 2417"/>
                <a:gd name="T8" fmla="*/ 2619 w 2969"/>
                <a:gd name="T9" fmla="*/ 1578 h 2417"/>
                <a:gd name="T10" fmla="*/ 1836 w 2969"/>
                <a:gd name="T11" fmla="*/ 2095 h 2417"/>
                <a:gd name="T12" fmla="*/ 1437 w 2969"/>
                <a:gd name="T13" fmla="*/ 2297 h 2417"/>
                <a:gd name="T14" fmla="*/ 1232 w 2969"/>
                <a:gd name="T15" fmla="*/ 2417 h 2417"/>
                <a:gd name="T16" fmla="*/ 547 w 2969"/>
                <a:gd name="T17" fmla="*/ 1667 h 2417"/>
                <a:gd name="T18" fmla="*/ 172 w 2969"/>
                <a:gd name="T19" fmla="*/ 1172 h 2417"/>
                <a:gd name="T20" fmla="*/ 5 w 2969"/>
                <a:gd name="T21" fmla="*/ 697 h 2417"/>
                <a:gd name="T22" fmla="*/ 137 w 2969"/>
                <a:gd name="T23" fmla="*/ 207 h 2417"/>
                <a:gd name="T24" fmla="*/ 494 w 2969"/>
                <a:gd name="T25" fmla="*/ 12 h 2417"/>
                <a:gd name="T26" fmla="*/ 1047 w 2969"/>
                <a:gd name="T27" fmla="*/ 82 h 2417"/>
                <a:gd name="T28" fmla="*/ 1501 w 2969"/>
                <a:gd name="T29" fmla="*/ 445 h 2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69" h="2417">
                  <a:moveTo>
                    <a:pt x="1501" y="445"/>
                  </a:moveTo>
                  <a:cubicBezTo>
                    <a:pt x="1717" y="297"/>
                    <a:pt x="1887" y="202"/>
                    <a:pt x="2088" y="193"/>
                  </a:cubicBezTo>
                  <a:cubicBezTo>
                    <a:pt x="2289" y="184"/>
                    <a:pt x="2562" y="284"/>
                    <a:pt x="2707" y="412"/>
                  </a:cubicBezTo>
                  <a:cubicBezTo>
                    <a:pt x="2852" y="540"/>
                    <a:pt x="2969" y="765"/>
                    <a:pt x="2955" y="963"/>
                  </a:cubicBezTo>
                  <a:cubicBezTo>
                    <a:pt x="2941" y="1161"/>
                    <a:pt x="2805" y="1389"/>
                    <a:pt x="2619" y="1578"/>
                  </a:cubicBezTo>
                  <a:cubicBezTo>
                    <a:pt x="2433" y="1767"/>
                    <a:pt x="2040" y="1993"/>
                    <a:pt x="1836" y="2095"/>
                  </a:cubicBezTo>
                  <a:cubicBezTo>
                    <a:pt x="1632" y="2197"/>
                    <a:pt x="1538" y="2243"/>
                    <a:pt x="1437" y="2297"/>
                  </a:cubicBezTo>
                  <a:cubicBezTo>
                    <a:pt x="1247" y="2382"/>
                    <a:pt x="1284" y="2413"/>
                    <a:pt x="1232" y="2417"/>
                  </a:cubicBezTo>
                  <a:cubicBezTo>
                    <a:pt x="1082" y="2304"/>
                    <a:pt x="724" y="1874"/>
                    <a:pt x="547" y="1667"/>
                  </a:cubicBezTo>
                  <a:cubicBezTo>
                    <a:pt x="370" y="1460"/>
                    <a:pt x="260" y="1326"/>
                    <a:pt x="172" y="1172"/>
                  </a:cubicBezTo>
                  <a:cubicBezTo>
                    <a:pt x="84" y="1018"/>
                    <a:pt x="10" y="863"/>
                    <a:pt x="5" y="697"/>
                  </a:cubicBezTo>
                  <a:cubicBezTo>
                    <a:pt x="0" y="531"/>
                    <a:pt x="55" y="321"/>
                    <a:pt x="137" y="207"/>
                  </a:cubicBezTo>
                  <a:cubicBezTo>
                    <a:pt x="219" y="93"/>
                    <a:pt x="342" y="24"/>
                    <a:pt x="494" y="12"/>
                  </a:cubicBezTo>
                  <a:cubicBezTo>
                    <a:pt x="646" y="0"/>
                    <a:pt x="879" y="10"/>
                    <a:pt x="1047" y="82"/>
                  </a:cubicBezTo>
                  <a:cubicBezTo>
                    <a:pt x="1215" y="154"/>
                    <a:pt x="1387" y="317"/>
                    <a:pt x="1501" y="44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 rot="-1800000">
              <a:off x="291" y="1250"/>
              <a:ext cx="523" cy="434"/>
            </a:xfrm>
            <a:custGeom>
              <a:avLst/>
              <a:gdLst>
                <a:gd name="T0" fmla="*/ 1501 w 2969"/>
                <a:gd name="T1" fmla="*/ 445 h 2417"/>
                <a:gd name="T2" fmla="*/ 2088 w 2969"/>
                <a:gd name="T3" fmla="*/ 193 h 2417"/>
                <a:gd name="T4" fmla="*/ 2707 w 2969"/>
                <a:gd name="T5" fmla="*/ 412 h 2417"/>
                <a:gd name="T6" fmla="*/ 2955 w 2969"/>
                <a:gd name="T7" fmla="*/ 963 h 2417"/>
                <a:gd name="T8" fmla="*/ 2619 w 2969"/>
                <a:gd name="T9" fmla="*/ 1578 h 2417"/>
                <a:gd name="T10" fmla="*/ 1836 w 2969"/>
                <a:gd name="T11" fmla="*/ 2095 h 2417"/>
                <a:gd name="T12" fmla="*/ 1437 w 2969"/>
                <a:gd name="T13" fmla="*/ 2297 h 2417"/>
                <a:gd name="T14" fmla="*/ 1232 w 2969"/>
                <a:gd name="T15" fmla="*/ 2417 h 2417"/>
                <a:gd name="T16" fmla="*/ 547 w 2969"/>
                <a:gd name="T17" fmla="*/ 1667 h 2417"/>
                <a:gd name="T18" fmla="*/ 172 w 2969"/>
                <a:gd name="T19" fmla="*/ 1172 h 2417"/>
                <a:gd name="T20" fmla="*/ 5 w 2969"/>
                <a:gd name="T21" fmla="*/ 697 h 2417"/>
                <a:gd name="T22" fmla="*/ 137 w 2969"/>
                <a:gd name="T23" fmla="*/ 207 h 2417"/>
                <a:gd name="T24" fmla="*/ 494 w 2969"/>
                <a:gd name="T25" fmla="*/ 12 h 2417"/>
                <a:gd name="T26" fmla="*/ 1047 w 2969"/>
                <a:gd name="T27" fmla="*/ 82 h 2417"/>
                <a:gd name="T28" fmla="*/ 1501 w 2969"/>
                <a:gd name="T29" fmla="*/ 445 h 2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69" h="2417">
                  <a:moveTo>
                    <a:pt x="1501" y="445"/>
                  </a:moveTo>
                  <a:cubicBezTo>
                    <a:pt x="1717" y="297"/>
                    <a:pt x="1887" y="202"/>
                    <a:pt x="2088" y="193"/>
                  </a:cubicBezTo>
                  <a:cubicBezTo>
                    <a:pt x="2289" y="184"/>
                    <a:pt x="2562" y="284"/>
                    <a:pt x="2707" y="412"/>
                  </a:cubicBezTo>
                  <a:cubicBezTo>
                    <a:pt x="2852" y="540"/>
                    <a:pt x="2969" y="765"/>
                    <a:pt x="2955" y="963"/>
                  </a:cubicBezTo>
                  <a:cubicBezTo>
                    <a:pt x="2941" y="1161"/>
                    <a:pt x="2805" y="1389"/>
                    <a:pt x="2619" y="1578"/>
                  </a:cubicBezTo>
                  <a:cubicBezTo>
                    <a:pt x="2433" y="1767"/>
                    <a:pt x="2040" y="1993"/>
                    <a:pt x="1836" y="2095"/>
                  </a:cubicBezTo>
                  <a:cubicBezTo>
                    <a:pt x="1632" y="2197"/>
                    <a:pt x="1538" y="2243"/>
                    <a:pt x="1437" y="2297"/>
                  </a:cubicBezTo>
                  <a:cubicBezTo>
                    <a:pt x="1247" y="2382"/>
                    <a:pt x="1284" y="2413"/>
                    <a:pt x="1232" y="2417"/>
                  </a:cubicBezTo>
                  <a:cubicBezTo>
                    <a:pt x="1082" y="2304"/>
                    <a:pt x="724" y="1874"/>
                    <a:pt x="547" y="1667"/>
                  </a:cubicBezTo>
                  <a:cubicBezTo>
                    <a:pt x="370" y="1460"/>
                    <a:pt x="260" y="1326"/>
                    <a:pt x="172" y="1172"/>
                  </a:cubicBezTo>
                  <a:cubicBezTo>
                    <a:pt x="84" y="1018"/>
                    <a:pt x="10" y="863"/>
                    <a:pt x="5" y="697"/>
                  </a:cubicBezTo>
                  <a:cubicBezTo>
                    <a:pt x="0" y="531"/>
                    <a:pt x="55" y="321"/>
                    <a:pt x="137" y="207"/>
                  </a:cubicBezTo>
                  <a:cubicBezTo>
                    <a:pt x="219" y="93"/>
                    <a:pt x="342" y="24"/>
                    <a:pt x="494" y="12"/>
                  </a:cubicBezTo>
                  <a:cubicBezTo>
                    <a:pt x="646" y="0"/>
                    <a:pt x="879" y="10"/>
                    <a:pt x="1047" y="82"/>
                  </a:cubicBezTo>
                  <a:cubicBezTo>
                    <a:pt x="1215" y="154"/>
                    <a:pt x="1387" y="317"/>
                    <a:pt x="1501" y="445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 rot="2030413">
              <a:off x="826" y="831"/>
              <a:ext cx="722" cy="599"/>
            </a:xfrm>
            <a:custGeom>
              <a:avLst/>
              <a:gdLst>
                <a:gd name="T0" fmla="*/ 1501 w 2969"/>
                <a:gd name="T1" fmla="*/ 445 h 2417"/>
                <a:gd name="T2" fmla="*/ 2088 w 2969"/>
                <a:gd name="T3" fmla="*/ 193 h 2417"/>
                <a:gd name="T4" fmla="*/ 2707 w 2969"/>
                <a:gd name="T5" fmla="*/ 412 h 2417"/>
                <a:gd name="T6" fmla="*/ 2955 w 2969"/>
                <a:gd name="T7" fmla="*/ 963 h 2417"/>
                <a:gd name="T8" fmla="*/ 2619 w 2969"/>
                <a:gd name="T9" fmla="*/ 1578 h 2417"/>
                <a:gd name="T10" fmla="*/ 1836 w 2969"/>
                <a:gd name="T11" fmla="*/ 2095 h 2417"/>
                <a:gd name="T12" fmla="*/ 1437 w 2969"/>
                <a:gd name="T13" fmla="*/ 2297 h 2417"/>
                <a:gd name="T14" fmla="*/ 1232 w 2969"/>
                <a:gd name="T15" fmla="*/ 2417 h 2417"/>
                <a:gd name="T16" fmla="*/ 547 w 2969"/>
                <a:gd name="T17" fmla="*/ 1667 h 2417"/>
                <a:gd name="T18" fmla="*/ 172 w 2969"/>
                <a:gd name="T19" fmla="*/ 1172 h 2417"/>
                <a:gd name="T20" fmla="*/ 5 w 2969"/>
                <a:gd name="T21" fmla="*/ 697 h 2417"/>
                <a:gd name="T22" fmla="*/ 137 w 2969"/>
                <a:gd name="T23" fmla="*/ 207 h 2417"/>
                <a:gd name="T24" fmla="*/ 494 w 2969"/>
                <a:gd name="T25" fmla="*/ 12 h 2417"/>
                <a:gd name="T26" fmla="*/ 1047 w 2969"/>
                <a:gd name="T27" fmla="*/ 82 h 2417"/>
                <a:gd name="T28" fmla="*/ 1501 w 2969"/>
                <a:gd name="T29" fmla="*/ 445 h 2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69" h="2417">
                  <a:moveTo>
                    <a:pt x="1501" y="445"/>
                  </a:moveTo>
                  <a:cubicBezTo>
                    <a:pt x="1717" y="297"/>
                    <a:pt x="1887" y="202"/>
                    <a:pt x="2088" y="193"/>
                  </a:cubicBezTo>
                  <a:cubicBezTo>
                    <a:pt x="2289" y="184"/>
                    <a:pt x="2562" y="284"/>
                    <a:pt x="2707" y="412"/>
                  </a:cubicBezTo>
                  <a:cubicBezTo>
                    <a:pt x="2852" y="540"/>
                    <a:pt x="2969" y="765"/>
                    <a:pt x="2955" y="963"/>
                  </a:cubicBezTo>
                  <a:cubicBezTo>
                    <a:pt x="2941" y="1161"/>
                    <a:pt x="2805" y="1389"/>
                    <a:pt x="2619" y="1578"/>
                  </a:cubicBezTo>
                  <a:cubicBezTo>
                    <a:pt x="2433" y="1767"/>
                    <a:pt x="2040" y="1993"/>
                    <a:pt x="1836" y="2095"/>
                  </a:cubicBezTo>
                  <a:cubicBezTo>
                    <a:pt x="1632" y="2197"/>
                    <a:pt x="1538" y="2243"/>
                    <a:pt x="1437" y="2297"/>
                  </a:cubicBezTo>
                  <a:cubicBezTo>
                    <a:pt x="1247" y="2382"/>
                    <a:pt x="1284" y="2413"/>
                    <a:pt x="1232" y="2417"/>
                  </a:cubicBezTo>
                  <a:cubicBezTo>
                    <a:pt x="1082" y="2304"/>
                    <a:pt x="724" y="1874"/>
                    <a:pt x="547" y="1667"/>
                  </a:cubicBezTo>
                  <a:cubicBezTo>
                    <a:pt x="370" y="1460"/>
                    <a:pt x="260" y="1326"/>
                    <a:pt x="172" y="1172"/>
                  </a:cubicBezTo>
                  <a:cubicBezTo>
                    <a:pt x="84" y="1018"/>
                    <a:pt x="10" y="863"/>
                    <a:pt x="5" y="697"/>
                  </a:cubicBezTo>
                  <a:cubicBezTo>
                    <a:pt x="0" y="531"/>
                    <a:pt x="55" y="321"/>
                    <a:pt x="137" y="207"/>
                  </a:cubicBezTo>
                  <a:cubicBezTo>
                    <a:pt x="219" y="93"/>
                    <a:pt x="342" y="24"/>
                    <a:pt x="494" y="12"/>
                  </a:cubicBezTo>
                  <a:cubicBezTo>
                    <a:pt x="646" y="0"/>
                    <a:pt x="879" y="10"/>
                    <a:pt x="1047" y="82"/>
                  </a:cubicBezTo>
                  <a:cubicBezTo>
                    <a:pt x="1215" y="154"/>
                    <a:pt x="1387" y="317"/>
                    <a:pt x="1501" y="44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-22341119">
              <a:off x="0" y="0"/>
              <a:ext cx="266" cy="221"/>
            </a:xfrm>
            <a:custGeom>
              <a:avLst/>
              <a:gdLst>
                <a:gd name="T0" fmla="*/ 1501 w 2969"/>
                <a:gd name="T1" fmla="*/ 445 h 2417"/>
                <a:gd name="T2" fmla="*/ 2088 w 2969"/>
                <a:gd name="T3" fmla="*/ 193 h 2417"/>
                <a:gd name="T4" fmla="*/ 2707 w 2969"/>
                <a:gd name="T5" fmla="*/ 412 h 2417"/>
                <a:gd name="T6" fmla="*/ 2955 w 2969"/>
                <a:gd name="T7" fmla="*/ 963 h 2417"/>
                <a:gd name="T8" fmla="*/ 2619 w 2969"/>
                <a:gd name="T9" fmla="*/ 1578 h 2417"/>
                <a:gd name="T10" fmla="*/ 1836 w 2969"/>
                <a:gd name="T11" fmla="*/ 2095 h 2417"/>
                <a:gd name="T12" fmla="*/ 1437 w 2969"/>
                <a:gd name="T13" fmla="*/ 2297 h 2417"/>
                <a:gd name="T14" fmla="*/ 1232 w 2969"/>
                <a:gd name="T15" fmla="*/ 2417 h 2417"/>
                <a:gd name="T16" fmla="*/ 547 w 2969"/>
                <a:gd name="T17" fmla="*/ 1667 h 2417"/>
                <a:gd name="T18" fmla="*/ 172 w 2969"/>
                <a:gd name="T19" fmla="*/ 1172 h 2417"/>
                <a:gd name="T20" fmla="*/ 5 w 2969"/>
                <a:gd name="T21" fmla="*/ 697 h 2417"/>
                <a:gd name="T22" fmla="*/ 137 w 2969"/>
                <a:gd name="T23" fmla="*/ 207 h 2417"/>
                <a:gd name="T24" fmla="*/ 494 w 2969"/>
                <a:gd name="T25" fmla="*/ 12 h 2417"/>
                <a:gd name="T26" fmla="*/ 1047 w 2969"/>
                <a:gd name="T27" fmla="*/ 82 h 2417"/>
                <a:gd name="T28" fmla="*/ 1501 w 2969"/>
                <a:gd name="T29" fmla="*/ 445 h 2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69" h="2417">
                  <a:moveTo>
                    <a:pt x="1501" y="445"/>
                  </a:moveTo>
                  <a:cubicBezTo>
                    <a:pt x="1717" y="297"/>
                    <a:pt x="1887" y="202"/>
                    <a:pt x="2088" y="193"/>
                  </a:cubicBezTo>
                  <a:cubicBezTo>
                    <a:pt x="2289" y="184"/>
                    <a:pt x="2562" y="284"/>
                    <a:pt x="2707" y="412"/>
                  </a:cubicBezTo>
                  <a:cubicBezTo>
                    <a:pt x="2852" y="540"/>
                    <a:pt x="2969" y="765"/>
                    <a:pt x="2955" y="963"/>
                  </a:cubicBezTo>
                  <a:cubicBezTo>
                    <a:pt x="2941" y="1161"/>
                    <a:pt x="2805" y="1389"/>
                    <a:pt x="2619" y="1578"/>
                  </a:cubicBezTo>
                  <a:cubicBezTo>
                    <a:pt x="2433" y="1767"/>
                    <a:pt x="2040" y="1993"/>
                    <a:pt x="1836" y="2095"/>
                  </a:cubicBezTo>
                  <a:cubicBezTo>
                    <a:pt x="1632" y="2197"/>
                    <a:pt x="1538" y="2243"/>
                    <a:pt x="1437" y="2297"/>
                  </a:cubicBezTo>
                  <a:cubicBezTo>
                    <a:pt x="1247" y="2382"/>
                    <a:pt x="1284" y="2413"/>
                    <a:pt x="1232" y="2417"/>
                  </a:cubicBezTo>
                  <a:cubicBezTo>
                    <a:pt x="1082" y="2304"/>
                    <a:pt x="724" y="1874"/>
                    <a:pt x="547" y="1667"/>
                  </a:cubicBezTo>
                  <a:cubicBezTo>
                    <a:pt x="370" y="1460"/>
                    <a:pt x="260" y="1326"/>
                    <a:pt x="172" y="1172"/>
                  </a:cubicBezTo>
                  <a:cubicBezTo>
                    <a:pt x="84" y="1018"/>
                    <a:pt x="10" y="863"/>
                    <a:pt x="5" y="697"/>
                  </a:cubicBezTo>
                  <a:cubicBezTo>
                    <a:pt x="0" y="531"/>
                    <a:pt x="55" y="321"/>
                    <a:pt x="137" y="207"/>
                  </a:cubicBezTo>
                  <a:cubicBezTo>
                    <a:pt x="219" y="93"/>
                    <a:pt x="342" y="24"/>
                    <a:pt x="494" y="12"/>
                  </a:cubicBezTo>
                  <a:cubicBezTo>
                    <a:pt x="646" y="0"/>
                    <a:pt x="879" y="10"/>
                    <a:pt x="1047" y="82"/>
                  </a:cubicBezTo>
                  <a:cubicBezTo>
                    <a:pt x="1215" y="154"/>
                    <a:pt x="1387" y="317"/>
                    <a:pt x="1501" y="44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816923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914162" y="1803401"/>
            <a:ext cx="10360501" cy="4470400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He had ventured through the galaxy</a:t>
            </a:r>
            <a:r>
              <a:rPr lang="en-GB" dirty="0" smtClean="0"/>
              <a:t>,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Ventured near and far</a:t>
            </a:r>
            <a:r>
              <a:rPr lang="en-GB" dirty="0" smtClean="0"/>
              <a:t>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Drinking slowly from his hipflask</a:t>
            </a:r>
            <a:r>
              <a:rPr lang="en-GB" dirty="0" smtClean="0"/>
              <a:t>,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Alone in a bustling bar.</a:t>
            </a:r>
          </a:p>
          <a:p>
            <a:pPr marL="0" indent="0" algn="ctr">
              <a:buNone/>
            </a:pPr>
            <a:endParaRPr lang="en-GB" dirty="0"/>
          </a:p>
        </p:txBody>
      </p:sp>
      <p:grpSp>
        <p:nvGrpSpPr>
          <p:cNvPr id="6" name="Group 5" descr="Accent graphic of multiple drawn valentine hearts"/>
          <p:cNvGrpSpPr/>
          <p:nvPr/>
        </p:nvGrpSpPr>
        <p:grpSpPr bwMode="auto">
          <a:xfrm>
            <a:off x="621804" y="660820"/>
            <a:ext cx="1129301" cy="1152128"/>
            <a:chOff x="0" y="0"/>
            <a:chExt cx="1548" cy="1684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 rot="-1800000">
              <a:off x="0" y="354"/>
              <a:ext cx="814" cy="676"/>
            </a:xfrm>
            <a:custGeom>
              <a:avLst/>
              <a:gdLst>
                <a:gd name="T0" fmla="*/ 1501 w 2969"/>
                <a:gd name="T1" fmla="*/ 445 h 2417"/>
                <a:gd name="T2" fmla="*/ 2088 w 2969"/>
                <a:gd name="T3" fmla="*/ 193 h 2417"/>
                <a:gd name="T4" fmla="*/ 2707 w 2969"/>
                <a:gd name="T5" fmla="*/ 412 h 2417"/>
                <a:gd name="T6" fmla="*/ 2955 w 2969"/>
                <a:gd name="T7" fmla="*/ 963 h 2417"/>
                <a:gd name="T8" fmla="*/ 2619 w 2969"/>
                <a:gd name="T9" fmla="*/ 1578 h 2417"/>
                <a:gd name="T10" fmla="*/ 1836 w 2969"/>
                <a:gd name="T11" fmla="*/ 2095 h 2417"/>
                <a:gd name="T12" fmla="*/ 1437 w 2969"/>
                <a:gd name="T13" fmla="*/ 2297 h 2417"/>
                <a:gd name="T14" fmla="*/ 1232 w 2969"/>
                <a:gd name="T15" fmla="*/ 2417 h 2417"/>
                <a:gd name="T16" fmla="*/ 547 w 2969"/>
                <a:gd name="T17" fmla="*/ 1667 h 2417"/>
                <a:gd name="T18" fmla="*/ 172 w 2969"/>
                <a:gd name="T19" fmla="*/ 1172 h 2417"/>
                <a:gd name="T20" fmla="*/ 5 w 2969"/>
                <a:gd name="T21" fmla="*/ 697 h 2417"/>
                <a:gd name="T22" fmla="*/ 137 w 2969"/>
                <a:gd name="T23" fmla="*/ 207 h 2417"/>
                <a:gd name="T24" fmla="*/ 494 w 2969"/>
                <a:gd name="T25" fmla="*/ 12 h 2417"/>
                <a:gd name="T26" fmla="*/ 1047 w 2969"/>
                <a:gd name="T27" fmla="*/ 82 h 2417"/>
                <a:gd name="T28" fmla="*/ 1501 w 2969"/>
                <a:gd name="T29" fmla="*/ 445 h 2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69" h="2417">
                  <a:moveTo>
                    <a:pt x="1501" y="445"/>
                  </a:moveTo>
                  <a:cubicBezTo>
                    <a:pt x="1717" y="297"/>
                    <a:pt x="1887" y="202"/>
                    <a:pt x="2088" y="193"/>
                  </a:cubicBezTo>
                  <a:cubicBezTo>
                    <a:pt x="2289" y="184"/>
                    <a:pt x="2562" y="284"/>
                    <a:pt x="2707" y="412"/>
                  </a:cubicBezTo>
                  <a:cubicBezTo>
                    <a:pt x="2852" y="540"/>
                    <a:pt x="2969" y="765"/>
                    <a:pt x="2955" y="963"/>
                  </a:cubicBezTo>
                  <a:cubicBezTo>
                    <a:pt x="2941" y="1161"/>
                    <a:pt x="2805" y="1389"/>
                    <a:pt x="2619" y="1578"/>
                  </a:cubicBezTo>
                  <a:cubicBezTo>
                    <a:pt x="2433" y="1767"/>
                    <a:pt x="2040" y="1993"/>
                    <a:pt x="1836" y="2095"/>
                  </a:cubicBezTo>
                  <a:cubicBezTo>
                    <a:pt x="1632" y="2197"/>
                    <a:pt x="1538" y="2243"/>
                    <a:pt x="1437" y="2297"/>
                  </a:cubicBezTo>
                  <a:cubicBezTo>
                    <a:pt x="1247" y="2382"/>
                    <a:pt x="1284" y="2413"/>
                    <a:pt x="1232" y="2417"/>
                  </a:cubicBezTo>
                  <a:cubicBezTo>
                    <a:pt x="1082" y="2304"/>
                    <a:pt x="724" y="1874"/>
                    <a:pt x="547" y="1667"/>
                  </a:cubicBezTo>
                  <a:cubicBezTo>
                    <a:pt x="370" y="1460"/>
                    <a:pt x="260" y="1326"/>
                    <a:pt x="172" y="1172"/>
                  </a:cubicBezTo>
                  <a:cubicBezTo>
                    <a:pt x="84" y="1018"/>
                    <a:pt x="10" y="863"/>
                    <a:pt x="5" y="697"/>
                  </a:cubicBezTo>
                  <a:cubicBezTo>
                    <a:pt x="0" y="531"/>
                    <a:pt x="55" y="321"/>
                    <a:pt x="137" y="207"/>
                  </a:cubicBezTo>
                  <a:cubicBezTo>
                    <a:pt x="219" y="93"/>
                    <a:pt x="342" y="24"/>
                    <a:pt x="494" y="12"/>
                  </a:cubicBezTo>
                  <a:cubicBezTo>
                    <a:pt x="646" y="0"/>
                    <a:pt x="879" y="10"/>
                    <a:pt x="1047" y="82"/>
                  </a:cubicBezTo>
                  <a:cubicBezTo>
                    <a:pt x="1215" y="154"/>
                    <a:pt x="1387" y="317"/>
                    <a:pt x="1501" y="445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814" y="0"/>
              <a:ext cx="551" cy="457"/>
            </a:xfrm>
            <a:custGeom>
              <a:avLst/>
              <a:gdLst>
                <a:gd name="T0" fmla="*/ 1501 w 2969"/>
                <a:gd name="T1" fmla="*/ 445 h 2417"/>
                <a:gd name="T2" fmla="*/ 2088 w 2969"/>
                <a:gd name="T3" fmla="*/ 193 h 2417"/>
                <a:gd name="T4" fmla="*/ 2707 w 2969"/>
                <a:gd name="T5" fmla="*/ 412 h 2417"/>
                <a:gd name="T6" fmla="*/ 2955 w 2969"/>
                <a:gd name="T7" fmla="*/ 963 h 2417"/>
                <a:gd name="T8" fmla="*/ 2619 w 2969"/>
                <a:gd name="T9" fmla="*/ 1578 h 2417"/>
                <a:gd name="T10" fmla="*/ 1836 w 2969"/>
                <a:gd name="T11" fmla="*/ 2095 h 2417"/>
                <a:gd name="T12" fmla="*/ 1437 w 2969"/>
                <a:gd name="T13" fmla="*/ 2297 h 2417"/>
                <a:gd name="T14" fmla="*/ 1232 w 2969"/>
                <a:gd name="T15" fmla="*/ 2417 h 2417"/>
                <a:gd name="T16" fmla="*/ 547 w 2969"/>
                <a:gd name="T17" fmla="*/ 1667 h 2417"/>
                <a:gd name="T18" fmla="*/ 172 w 2969"/>
                <a:gd name="T19" fmla="*/ 1172 h 2417"/>
                <a:gd name="T20" fmla="*/ 5 w 2969"/>
                <a:gd name="T21" fmla="*/ 697 h 2417"/>
                <a:gd name="T22" fmla="*/ 137 w 2969"/>
                <a:gd name="T23" fmla="*/ 207 h 2417"/>
                <a:gd name="T24" fmla="*/ 494 w 2969"/>
                <a:gd name="T25" fmla="*/ 12 h 2417"/>
                <a:gd name="T26" fmla="*/ 1047 w 2969"/>
                <a:gd name="T27" fmla="*/ 82 h 2417"/>
                <a:gd name="T28" fmla="*/ 1501 w 2969"/>
                <a:gd name="T29" fmla="*/ 445 h 2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69" h="2417">
                  <a:moveTo>
                    <a:pt x="1501" y="445"/>
                  </a:moveTo>
                  <a:cubicBezTo>
                    <a:pt x="1717" y="297"/>
                    <a:pt x="1887" y="202"/>
                    <a:pt x="2088" y="193"/>
                  </a:cubicBezTo>
                  <a:cubicBezTo>
                    <a:pt x="2289" y="184"/>
                    <a:pt x="2562" y="284"/>
                    <a:pt x="2707" y="412"/>
                  </a:cubicBezTo>
                  <a:cubicBezTo>
                    <a:pt x="2852" y="540"/>
                    <a:pt x="2969" y="765"/>
                    <a:pt x="2955" y="963"/>
                  </a:cubicBezTo>
                  <a:cubicBezTo>
                    <a:pt x="2941" y="1161"/>
                    <a:pt x="2805" y="1389"/>
                    <a:pt x="2619" y="1578"/>
                  </a:cubicBezTo>
                  <a:cubicBezTo>
                    <a:pt x="2433" y="1767"/>
                    <a:pt x="2040" y="1993"/>
                    <a:pt x="1836" y="2095"/>
                  </a:cubicBezTo>
                  <a:cubicBezTo>
                    <a:pt x="1632" y="2197"/>
                    <a:pt x="1538" y="2243"/>
                    <a:pt x="1437" y="2297"/>
                  </a:cubicBezTo>
                  <a:cubicBezTo>
                    <a:pt x="1247" y="2382"/>
                    <a:pt x="1284" y="2413"/>
                    <a:pt x="1232" y="2417"/>
                  </a:cubicBezTo>
                  <a:cubicBezTo>
                    <a:pt x="1082" y="2304"/>
                    <a:pt x="724" y="1874"/>
                    <a:pt x="547" y="1667"/>
                  </a:cubicBezTo>
                  <a:cubicBezTo>
                    <a:pt x="370" y="1460"/>
                    <a:pt x="260" y="1326"/>
                    <a:pt x="172" y="1172"/>
                  </a:cubicBezTo>
                  <a:cubicBezTo>
                    <a:pt x="84" y="1018"/>
                    <a:pt x="10" y="863"/>
                    <a:pt x="5" y="697"/>
                  </a:cubicBezTo>
                  <a:cubicBezTo>
                    <a:pt x="0" y="531"/>
                    <a:pt x="55" y="321"/>
                    <a:pt x="137" y="207"/>
                  </a:cubicBezTo>
                  <a:cubicBezTo>
                    <a:pt x="219" y="93"/>
                    <a:pt x="342" y="24"/>
                    <a:pt x="494" y="12"/>
                  </a:cubicBezTo>
                  <a:cubicBezTo>
                    <a:pt x="646" y="0"/>
                    <a:pt x="879" y="10"/>
                    <a:pt x="1047" y="82"/>
                  </a:cubicBezTo>
                  <a:cubicBezTo>
                    <a:pt x="1215" y="154"/>
                    <a:pt x="1387" y="317"/>
                    <a:pt x="1501" y="44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 rot="-1800000">
              <a:off x="291" y="1250"/>
              <a:ext cx="523" cy="434"/>
            </a:xfrm>
            <a:custGeom>
              <a:avLst/>
              <a:gdLst>
                <a:gd name="T0" fmla="*/ 1501 w 2969"/>
                <a:gd name="T1" fmla="*/ 445 h 2417"/>
                <a:gd name="T2" fmla="*/ 2088 w 2969"/>
                <a:gd name="T3" fmla="*/ 193 h 2417"/>
                <a:gd name="T4" fmla="*/ 2707 w 2969"/>
                <a:gd name="T5" fmla="*/ 412 h 2417"/>
                <a:gd name="T6" fmla="*/ 2955 w 2969"/>
                <a:gd name="T7" fmla="*/ 963 h 2417"/>
                <a:gd name="T8" fmla="*/ 2619 w 2969"/>
                <a:gd name="T9" fmla="*/ 1578 h 2417"/>
                <a:gd name="T10" fmla="*/ 1836 w 2969"/>
                <a:gd name="T11" fmla="*/ 2095 h 2417"/>
                <a:gd name="T12" fmla="*/ 1437 w 2969"/>
                <a:gd name="T13" fmla="*/ 2297 h 2417"/>
                <a:gd name="T14" fmla="*/ 1232 w 2969"/>
                <a:gd name="T15" fmla="*/ 2417 h 2417"/>
                <a:gd name="T16" fmla="*/ 547 w 2969"/>
                <a:gd name="T17" fmla="*/ 1667 h 2417"/>
                <a:gd name="T18" fmla="*/ 172 w 2969"/>
                <a:gd name="T19" fmla="*/ 1172 h 2417"/>
                <a:gd name="T20" fmla="*/ 5 w 2969"/>
                <a:gd name="T21" fmla="*/ 697 h 2417"/>
                <a:gd name="T22" fmla="*/ 137 w 2969"/>
                <a:gd name="T23" fmla="*/ 207 h 2417"/>
                <a:gd name="T24" fmla="*/ 494 w 2969"/>
                <a:gd name="T25" fmla="*/ 12 h 2417"/>
                <a:gd name="T26" fmla="*/ 1047 w 2969"/>
                <a:gd name="T27" fmla="*/ 82 h 2417"/>
                <a:gd name="T28" fmla="*/ 1501 w 2969"/>
                <a:gd name="T29" fmla="*/ 445 h 2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69" h="2417">
                  <a:moveTo>
                    <a:pt x="1501" y="445"/>
                  </a:moveTo>
                  <a:cubicBezTo>
                    <a:pt x="1717" y="297"/>
                    <a:pt x="1887" y="202"/>
                    <a:pt x="2088" y="193"/>
                  </a:cubicBezTo>
                  <a:cubicBezTo>
                    <a:pt x="2289" y="184"/>
                    <a:pt x="2562" y="284"/>
                    <a:pt x="2707" y="412"/>
                  </a:cubicBezTo>
                  <a:cubicBezTo>
                    <a:pt x="2852" y="540"/>
                    <a:pt x="2969" y="765"/>
                    <a:pt x="2955" y="963"/>
                  </a:cubicBezTo>
                  <a:cubicBezTo>
                    <a:pt x="2941" y="1161"/>
                    <a:pt x="2805" y="1389"/>
                    <a:pt x="2619" y="1578"/>
                  </a:cubicBezTo>
                  <a:cubicBezTo>
                    <a:pt x="2433" y="1767"/>
                    <a:pt x="2040" y="1993"/>
                    <a:pt x="1836" y="2095"/>
                  </a:cubicBezTo>
                  <a:cubicBezTo>
                    <a:pt x="1632" y="2197"/>
                    <a:pt x="1538" y="2243"/>
                    <a:pt x="1437" y="2297"/>
                  </a:cubicBezTo>
                  <a:cubicBezTo>
                    <a:pt x="1247" y="2382"/>
                    <a:pt x="1284" y="2413"/>
                    <a:pt x="1232" y="2417"/>
                  </a:cubicBezTo>
                  <a:cubicBezTo>
                    <a:pt x="1082" y="2304"/>
                    <a:pt x="724" y="1874"/>
                    <a:pt x="547" y="1667"/>
                  </a:cubicBezTo>
                  <a:cubicBezTo>
                    <a:pt x="370" y="1460"/>
                    <a:pt x="260" y="1326"/>
                    <a:pt x="172" y="1172"/>
                  </a:cubicBezTo>
                  <a:cubicBezTo>
                    <a:pt x="84" y="1018"/>
                    <a:pt x="10" y="863"/>
                    <a:pt x="5" y="697"/>
                  </a:cubicBezTo>
                  <a:cubicBezTo>
                    <a:pt x="0" y="531"/>
                    <a:pt x="55" y="321"/>
                    <a:pt x="137" y="207"/>
                  </a:cubicBezTo>
                  <a:cubicBezTo>
                    <a:pt x="219" y="93"/>
                    <a:pt x="342" y="24"/>
                    <a:pt x="494" y="12"/>
                  </a:cubicBezTo>
                  <a:cubicBezTo>
                    <a:pt x="646" y="0"/>
                    <a:pt x="879" y="10"/>
                    <a:pt x="1047" y="82"/>
                  </a:cubicBezTo>
                  <a:cubicBezTo>
                    <a:pt x="1215" y="154"/>
                    <a:pt x="1387" y="317"/>
                    <a:pt x="1501" y="445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 rot="2030413">
              <a:off x="826" y="831"/>
              <a:ext cx="722" cy="599"/>
            </a:xfrm>
            <a:custGeom>
              <a:avLst/>
              <a:gdLst>
                <a:gd name="T0" fmla="*/ 1501 w 2969"/>
                <a:gd name="T1" fmla="*/ 445 h 2417"/>
                <a:gd name="T2" fmla="*/ 2088 w 2969"/>
                <a:gd name="T3" fmla="*/ 193 h 2417"/>
                <a:gd name="T4" fmla="*/ 2707 w 2969"/>
                <a:gd name="T5" fmla="*/ 412 h 2417"/>
                <a:gd name="T6" fmla="*/ 2955 w 2969"/>
                <a:gd name="T7" fmla="*/ 963 h 2417"/>
                <a:gd name="T8" fmla="*/ 2619 w 2969"/>
                <a:gd name="T9" fmla="*/ 1578 h 2417"/>
                <a:gd name="T10" fmla="*/ 1836 w 2969"/>
                <a:gd name="T11" fmla="*/ 2095 h 2417"/>
                <a:gd name="T12" fmla="*/ 1437 w 2969"/>
                <a:gd name="T13" fmla="*/ 2297 h 2417"/>
                <a:gd name="T14" fmla="*/ 1232 w 2969"/>
                <a:gd name="T15" fmla="*/ 2417 h 2417"/>
                <a:gd name="T16" fmla="*/ 547 w 2969"/>
                <a:gd name="T17" fmla="*/ 1667 h 2417"/>
                <a:gd name="T18" fmla="*/ 172 w 2969"/>
                <a:gd name="T19" fmla="*/ 1172 h 2417"/>
                <a:gd name="T20" fmla="*/ 5 w 2969"/>
                <a:gd name="T21" fmla="*/ 697 h 2417"/>
                <a:gd name="T22" fmla="*/ 137 w 2969"/>
                <a:gd name="T23" fmla="*/ 207 h 2417"/>
                <a:gd name="T24" fmla="*/ 494 w 2969"/>
                <a:gd name="T25" fmla="*/ 12 h 2417"/>
                <a:gd name="T26" fmla="*/ 1047 w 2969"/>
                <a:gd name="T27" fmla="*/ 82 h 2417"/>
                <a:gd name="T28" fmla="*/ 1501 w 2969"/>
                <a:gd name="T29" fmla="*/ 445 h 2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69" h="2417">
                  <a:moveTo>
                    <a:pt x="1501" y="445"/>
                  </a:moveTo>
                  <a:cubicBezTo>
                    <a:pt x="1717" y="297"/>
                    <a:pt x="1887" y="202"/>
                    <a:pt x="2088" y="193"/>
                  </a:cubicBezTo>
                  <a:cubicBezTo>
                    <a:pt x="2289" y="184"/>
                    <a:pt x="2562" y="284"/>
                    <a:pt x="2707" y="412"/>
                  </a:cubicBezTo>
                  <a:cubicBezTo>
                    <a:pt x="2852" y="540"/>
                    <a:pt x="2969" y="765"/>
                    <a:pt x="2955" y="963"/>
                  </a:cubicBezTo>
                  <a:cubicBezTo>
                    <a:pt x="2941" y="1161"/>
                    <a:pt x="2805" y="1389"/>
                    <a:pt x="2619" y="1578"/>
                  </a:cubicBezTo>
                  <a:cubicBezTo>
                    <a:pt x="2433" y="1767"/>
                    <a:pt x="2040" y="1993"/>
                    <a:pt x="1836" y="2095"/>
                  </a:cubicBezTo>
                  <a:cubicBezTo>
                    <a:pt x="1632" y="2197"/>
                    <a:pt x="1538" y="2243"/>
                    <a:pt x="1437" y="2297"/>
                  </a:cubicBezTo>
                  <a:cubicBezTo>
                    <a:pt x="1247" y="2382"/>
                    <a:pt x="1284" y="2413"/>
                    <a:pt x="1232" y="2417"/>
                  </a:cubicBezTo>
                  <a:cubicBezTo>
                    <a:pt x="1082" y="2304"/>
                    <a:pt x="724" y="1874"/>
                    <a:pt x="547" y="1667"/>
                  </a:cubicBezTo>
                  <a:cubicBezTo>
                    <a:pt x="370" y="1460"/>
                    <a:pt x="260" y="1326"/>
                    <a:pt x="172" y="1172"/>
                  </a:cubicBezTo>
                  <a:cubicBezTo>
                    <a:pt x="84" y="1018"/>
                    <a:pt x="10" y="863"/>
                    <a:pt x="5" y="697"/>
                  </a:cubicBezTo>
                  <a:cubicBezTo>
                    <a:pt x="0" y="531"/>
                    <a:pt x="55" y="321"/>
                    <a:pt x="137" y="207"/>
                  </a:cubicBezTo>
                  <a:cubicBezTo>
                    <a:pt x="219" y="93"/>
                    <a:pt x="342" y="24"/>
                    <a:pt x="494" y="12"/>
                  </a:cubicBezTo>
                  <a:cubicBezTo>
                    <a:pt x="646" y="0"/>
                    <a:pt x="879" y="10"/>
                    <a:pt x="1047" y="82"/>
                  </a:cubicBezTo>
                  <a:cubicBezTo>
                    <a:pt x="1215" y="154"/>
                    <a:pt x="1387" y="317"/>
                    <a:pt x="1501" y="44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 rot="-22341119">
              <a:off x="0" y="0"/>
              <a:ext cx="266" cy="221"/>
            </a:xfrm>
            <a:custGeom>
              <a:avLst/>
              <a:gdLst>
                <a:gd name="T0" fmla="*/ 1501 w 2969"/>
                <a:gd name="T1" fmla="*/ 445 h 2417"/>
                <a:gd name="T2" fmla="*/ 2088 w 2969"/>
                <a:gd name="T3" fmla="*/ 193 h 2417"/>
                <a:gd name="T4" fmla="*/ 2707 w 2969"/>
                <a:gd name="T5" fmla="*/ 412 h 2417"/>
                <a:gd name="T6" fmla="*/ 2955 w 2969"/>
                <a:gd name="T7" fmla="*/ 963 h 2417"/>
                <a:gd name="T8" fmla="*/ 2619 w 2969"/>
                <a:gd name="T9" fmla="*/ 1578 h 2417"/>
                <a:gd name="T10" fmla="*/ 1836 w 2969"/>
                <a:gd name="T11" fmla="*/ 2095 h 2417"/>
                <a:gd name="T12" fmla="*/ 1437 w 2969"/>
                <a:gd name="T13" fmla="*/ 2297 h 2417"/>
                <a:gd name="T14" fmla="*/ 1232 w 2969"/>
                <a:gd name="T15" fmla="*/ 2417 h 2417"/>
                <a:gd name="T16" fmla="*/ 547 w 2969"/>
                <a:gd name="T17" fmla="*/ 1667 h 2417"/>
                <a:gd name="T18" fmla="*/ 172 w 2969"/>
                <a:gd name="T19" fmla="*/ 1172 h 2417"/>
                <a:gd name="T20" fmla="*/ 5 w 2969"/>
                <a:gd name="T21" fmla="*/ 697 h 2417"/>
                <a:gd name="T22" fmla="*/ 137 w 2969"/>
                <a:gd name="T23" fmla="*/ 207 h 2417"/>
                <a:gd name="T24" fmla="*/ 494 w 2969"/>
                <a:gd name="T25" fmla="*/ 12 h 2417"/>
                <a:gd name="T26" fmla="*/ 1047 w 2969"/>
                <a:gd name="T27" fmla="*/ 82 h 2417"/>
                <a:gd name="T28" fmla="*/ 1501 w 2969"/>
                <a:gd name="T29" fmla="*/ 445 h 2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69" h="2417">
                  <a:moveTo>
                    <a:pt x="1501" y="445"/>
                  </a:moveTo>
                  <a:cubicBezTo>
                    <a:pt x="1717" y="297"/>
                    <a:pt x="1887" y="202"/>
                    <a:pt x="2088" y="193"/>
                  </a:cubicBezTo>
                  <a:cubicBezTo>
                    <a:pt x="2289" y="184"/>
                    <a:pt x="2562" y="284"/>
                    <a:pt x="2707" y="412"/>
                  </a:cubicBezTo>
                  <a:cubicBezTo>
                    <a:pt x="2852" y="540"/>
                    <a:pt x="2969" y="765"/>
                    <a:pt x="2955" y="963"/>
                  </a:cubicBezTo>
                  <a:cubicBezTo>
                    <a:pt x="2941" y="1161"/>
                    <a:pt x="2805" y="1389"/>
                    <a:pt x="2619" y="1578"/>
                  </a:cubicBezTo>
                  <a:cubicBezTo>
                    <a:pt x="2433" y="1767"/>
                    <a:pt x="2040" y="1993"/>
                    <a:pt x="1836" y="2095"/>
                  </a:cubicBezTo>
                  <a:cubicBezTo>
                    <a:pt x="1632" y="2197"/>
                    <a:pt x="1538" y="2243"/>
                    <a:pt x="1437" y="2297"/>
                  </a:cubicBezTo>
                  <a:cubicBezTo>
                    <a:pt x="1247" y="2382"/>
                    <a:pt x="1284" y="2413"/>
                    <a:pt x="1232" y="2417"/>
                  </a:cubicBezTo>
                  <a:cubicBezTo>
                    <a:pt x="1082" y="2304"/>
                    <a:pt x="724" y="1874"/>
                    <a:pt x="547" y="1667"/>
                  </a:cubicBezTo>
                  <a:cubicBezTo>
                    <a:pt x="370" y="1460"/>
                    <a:pt x="260" y="1326"/>
                    <a:pt x="172" y="1172"/>
                  </a:cubicBezTo>
                  <a:cubicBezTo>
                    <a:pt x="84" y="1018"/>
                    <a:pt x="10" y="863"/>
                    <a:pt x="5" y="697"/>
                  </a:cubicBezTo>
                  <a:cubicBezTo>
                    <a:pt x="0" y="531"/>
                    <a:pt x="55" y="321"/>
                    <a:pt x="137" y="207"/>
                  </a:cubicBezTo>
                  <a:cubicBezTo>
                    <a:pt x="219" y="93"/>
                    <a:pt x="342" y="24"/>
                    <a:pt x="494" y="12"/>
                  </a:cubicBezTo>
                  <a:cubicBezTo>
                    <a:pt x="646" y="0"/>
                    <a:pt x="879" y="10"/>
                    <a:pt x="1047" y="82"/>
                  </a:cubicBezTo>
                  <a:cubicBezTo>
                    <a:pt x="1215" y="154"/>
                    <a:pt x="1387" y="317"/>
                    <a:pt x="1501" y="44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611363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914162" y="1803401"/>
            <a:ext cx="10360501" cy="44704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lIns="121899" tIns="60949" rIns="121899" bIns="60949" rtlCol="0">
            <a:normAutofit/>
          </a:bodyPr>
          <a:lstStyle>
            <a:lvl1pPr marL="0" indent="0" algn="ctr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tx2"/>
              </a:buClr>
              <a:buSzPct val="90000"/>
              <a:buFont typeface="Arial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90000"/>
              <a:buFont typeface="Cambria" pitchFamily="18" charset="0"/>
              <a:buNone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Cambria" pitchFamily="18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Cambria" pitchFamily="18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Cambria" pitchFamily="18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Now he was getting riper in age</a:t>
            </a:r>
            <a:r>
              <a:rPr lang="en-GB" dirty="0" smtClean="0"/>
              <a:t>,</a:t>
            </a:r>
          </a:p>
          <a:p>
            <a:endParaRPr lang="en-GB" dirty="0"/>
          </a:p>
          <a:p>
            <a:r>
              <a:rPr lang="en-GB" dirty="0"/>
              <a:t>Growing tired of roaming round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/>
              <a:t>If Andrelious would notice her instead</a:t>
            </a:r>
            <a:r>
              <a:rPr lang="en-GB" dirty="0" smtClean="0"/>
              <a:t>,</a:t>
            </a:r>
          </a:p>
          <a:p>
            <a:endParaRPr lang="en-GB" dirty="0"/>
          </a:p>
          <a:p>
            <a:r>
              <a:rPr lang="en-GB" dirty="0"/>
              <a:t>And just decide to settle down.</a:t>
            </a:r>
          </a:p>
          <a:p>
            <a:endParaRPr lang="en-GB" dirty="0"/>
          </a:p>
        </p:txBody>
      </p:sp>
      <p:grpSp>
        <p:nvGrpSpPr>
          <p:cNvPr id="6" name="Group 5" descr="Accent graphic of multiple drawn valentine hearts"/>
          <p:cNvGrpSpPr/>
          <p:nvPr/>
        </p:nvGrpSpPr>
        <p:grpSpPr bwMode="auto">
          <a:xfrm>
            <a:off x="621804" y="660820"/>
            <a:ext cx="1129301" cy="1152128"/>
            <a:chOff x="0" y="0"/>
            <a:chExt cx="1548" cy="1684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 rot="-1800000">
              <a:off x="0" y="354"/>
              <a:ext cx="814" cy="676"/>
            </a:xfrm>
            <a:custGeom>
              <a:avLst/>
              <a:gdLst>
                <a:gd name="T0" fmla="*/ 1501 w 2969"/>
                <a:gd name="T1" fmla="*/ 445 h 2417"/>
                <a:gd name="T2" fmla="*/ 2088 w 2969"/>
                <a:gd name="T3" fmla="*/ 193 h 2417"/>
                <a:gd name="T4" fmla="*/ 2707 w 2969"/>
                <a:gd name="T5" fmla="*/ 412 h 2417"/>
                <a:gd name="T6" fmla="*/ 2955 w 2969"/>
                <a:gd name="T7" fmla="*/ 963 h 2417"/>
                <a:gd name="T8" fmla="*/ 2619 w 2969"/>
                <a:gd name="T9" fmla="*/ 1578 h 2417"/>
                <a:gd name="T10" fmla="*/ 1836 w 2969"/>
                <a:gd name="T11" fmla="*/ 2095 h 2417"/>
                <a:gd name="T12" fmla="*/ 1437 w 2969"/>
                <a:gd name="T13" fmla="*/ 2297 h 2417"/>
                <a:gd name="T14" fmla="*/ 1232 w 2969"/>
                <a:gd name="T15" fmla="*/ 2417 h 2417"/>
                <a:gd name="T16" fmla="*/ 547 w 2969"/>
                <a:gd name="T17" fmla="*/ 1667 h 2417"/>
                <a:gd name="T18" fmla="*/ 172 w 2969"/>
                <a:gd name="T19" fmla="*/ 1172 h 2417"/>
                <a:gd name="T20" fmla="*/ 5 w 2969"/>
                <a:gd name="T21" fmla="*/ 697 h 2417"/>
                <a:gd name="T22" fmla="*/ 137 w 2969"/>
                <a:gd name="T23" fmla="*/ 207 h 2417"/>
                <a:gd name="T24" fmla="*/ 494 w 2969"/>
                <a:gd name="T25" fmla="*/ 12 h 2417"/>
                <a:gd name="T26" fmla="*/ 1047 w 2969"/>
                <a:gd name="T27" fmla="*/ 82 h 2417"/>
                <a:gd name="T28" fmla="*/ 1501 w 2969"/>
                <a:gd name="T29" fmla="*/ 445 h 2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69" h="2417">
                  <a:moveTo>
                    <a:pt x="1501" y="445"/>
                  </a:moveTo>
                  <a:cubicBezTo>
                    <a:pt x="1717" y="297"/>
                    <a:pt x="1887" y="202"/>
                    <a:pt x="2088" y="193"/>
                  </a:cubicBezTo>
                  <a:cubicBezTo>
                    <a:pt x="2289" y="184"/>
                    <a:pt x="2562" y="284"/>
                    <a:pt x="2707" y="412"/>
                  </a:cubicBezTo>
                  <a:cubicBezTo>
                    <a:pt x="2852" y="540"/>
                    <a:pt x="2969" y="765"/>
                    <a:pt x="2955" y="963"/>
                  </a:cubicBezTo>
                  <a:cubicBezTo>
                    <a:pt x="2941" y="1161"/>
                    <a:pt x="2805" y="1389"/>
                    <a:pt x="2619" y="1578"/>
                  </a:cubicBezTo>
                  <a:cubicBezTo>
                    <a:pt x="2433" y="1767"/>
                    <a:pt x="2040" y="1993"/>
                    <a:pt x="1836" y="2095"/>
                  </a:cubicBezTo>
                  <a:cubicBezTo>
                    <a:pt x="1632" y="2197"/>
                    <a:pt x="1538" y="2243"/>
                    <a:pt x="1437" y="2297"/>
                  </a:cubicBezTo>
                  <a:cubicBezTo>
                    <a:pt x="1247" y="2382"/>
                    <a:pt x="1284" y="2413"/>
                    <a:pt x="1232" y="2417"/>
                  </a:cubicBezTo>
                  <a:cubicBezTo>
                    <a:pt x="1082" y="2304"/>
                    <a:pt x="724" y="1874"/>
                    <a:pt x="547" y="1667"/>
                  </a:cubicBezTo>
                  <a:cubicBezTo>
                    <a:pt x="370" y="1460"/>
                    <a:pt x="260" y="1326"/>
                    <a:pt x="172" y="1172"/>
                  </a:cubicBezTo>
                  <a:cubicBezTo>
                    <a:pt x="84" y="1018"/>
                    <a:pt x="10" y="863"/>
                    <a:pt x="5" y="697"/>
                  </a:cubicBezTo>
                  <a:cubicBezTo>
                    <a:pt x="0" y="531"/>
                    <a:pt x="55" y="321"/>
                    <a:pt x="137" y="207"/>
                  </a:cubicBezTo>
                  <a:cubicBezTo>
                    <a:pt x="219" y="93"/>
                    <a:pt x="342" y="24"/>
                    <a:pt x="494" y="12"/>
                  </a:cubicBezTo>
                  <a:cubicBezTo>
                    <a:pt x="646" y="0"/>
                    <a:pt x="879" y="10"/>
                    <a:pt x="1047" y="82"/>
                  </a:cubicBezTo>
                  <a:cubicBezTo>
                    <a:pt x="1215" y="154"/>
                    <a:pt x="1387" y="317"/>
                    <a:pt x="1501" y="445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814" y="0"/>
              <a:ext cx="551" cy="457"/>
            </a:xfrm>
            <a:custGeom>
              <a:avLst/>
              <a:gdLst>
                <a:gd name="T0" fmla="*/ 1501 w 2969"/>
                <a:gd name="T1" fmla="*/ 445 h 2417"/>
                <a:gd name="T2" fmla="*/ 2088 w 2969"/>
                <a:gd name="T3" fmla="*/ 193 h 2417"/>
                <a:gd name="T4" fmla="*/ 2707 w 2969"/>
                <a:gd name="T5" fmla="*/ 412 h 2417"/>
                <a:gd name="T6" fmla="*/ 2955 w 2969"/>
                <a:gd name="T7" fmla="*/ 963 h 2417"/>
                <a:gd name="T8" fmla="*/ 2619 w 2969"/>
                <a:gd name="T9" fmla="*/ 1578 h 2417"/>
                <a:gd name="T10" fmla="*/ 1836 w 2969"/>
                <a:gd name="T11" fmla="*/ 2095 h 2417"/>
                <a:gd name="T12" fmla="*/ 1437 w 2969"/>
                <a:gd name="T13" fmla="*/ 2297 h 2417"/>
                <a:gd name="T14" fmla="*/ 1232 w 2969"/>
                <a:gd name="T15" fmla="*/ 2417 h 2417"/>
                <a:gd name="T16" fmla="*/ 547 w 2969"/>
                <a:gd name="T17" fmla="*/ 1667 h 2417"/>
                <a:gd name="T18" fmla="*/ 172 w 2969"/>
                <a:gd name="T19" fmla="*/ 1172 h 2417"/>
                <a:gd name="T20" fmla="*/ 5 w 2969"/>
                <a:gd name="T21" fmla="*/ 697 h 2417"/>
                <a:gd name="T22" fmla="*/ 137 w 2969"/>
                <a:gd name="T23" fmla="*/ 207 h 2417"/>
                <a:gd name="T24" fmla="*/ 494 w 2969"/>
                <a:gd name="T25" fmla="*/ 12 h 2417"/>
                <a:gd name="T26" fmla="*/ 1047 w 2969"/>
                <a:gd name="T27" fmla="*/ 82 h 2417"/>
                <a:gd name="T28" fmla="*/ 1501 w 2969"/>
                <a:gd name="T29" fmla="*/ 445 h 2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69" h="2417">
                  <a:moveTo>
                    <a:pt x="1501" y="445"/>
                  </a:moveTo>
                  <a:cubicBezTo>
                    <a:pt x="1717" y="297"/>
                    <a:pt x="1887" y="202"/>
                    <a:pt x="2088" y="193"/>
                  </a:cubicBezTo>
                  <a:cubicBezTo>
                    <a:pt x="2289" y="184"/>
                    <a:pt x="2562" y="284"/>
                    <a:pt x="2707" y="412"/>
                  </a:cubicBezTo>
                  <a:cubicBezTo>
                    <a:pt x="2852" y="540"/>
                    <a:pt x="2969" y="765"/>
                    <a:pt x="2955" y="963"/>
                  </a:cubicBezTo>
                  <a:cubicBezTo>
                    <a:pt x="2941" y="1161"/>
                    <a:pt x="2805" y="1389"/>
                    <a:pt x="2619" y="1578"/>
                  </a:cubicBezTo>
                  <a:cubicBezTo>
                    <a:pt x="2433" y="1767"/>
                    <a:pt x="2040" y="1993"/>
                    <a:pt x="1836" y="2095"/>
                  </a:cubicBezTo>
                  <a:cubicBezTo>
                    <a:pt x="1632" y="2197"/>
                    <a:pt x="1538" y="2243"/>
                    <a:pt x="1437" y="2297"/>
                  </a:cubicBezTo>
                  <a:cubicBezTo>
                    <a:pt x="1247" y="2382"/>
                    <a:pt x="1284" y="2413"/>
                    <a:pt x="1232" y="2417"/>
                  </a:cubicBezTo>
                  <a:cubicBezTo>
                    <a:pt x="1082" y="2304"/>
                    <a:pt x="724" y="1874"/>
                    <a:pt x="547" y="1667"/>
                  </a:cubicBezTo>
                  <a:cubicBezTo>
                    <a:pt x="370" y="1460"/>
                    <a:pt x="260" y="1326"/>
                    <a:pt x="172" y="1172"/>
                  </a:cubicBezTo>
                  <a:cubicBezTo>
                    <a:pt x="84" y="1018"/>
                    <a:pt x="10" y="863"/>
                    <a:pt x="5" y="697"/>
                  </a:cubicBezTo>
                  <a:cubicBezTo>
                    <a:pt x="0" y="531"/>
                    <a:pt x="55" y="321"/>
                    <a:pt x="137" y="207"/>
                  </a:cubicBezTo>
                  <a:cubicBezTo>
                    <a:pt x="219" y="93"/>
                    <a:pt x="342" y="24"/>
                    <a:pt x="494" y="12"/>
                  </a:cubicBezTo>
                  <a:cubicBezTo>
                    <a:pt x="646" y="0"/>
                    <a:pt x="879" y="10"/>
                    <a:pt x="1047" y="82"/>
                  </a:cubicBezTo>
                  <a:cubicBezTo>
                    <a:pt x="1215" y="154"/>
                    <a:pt x="1387" y="317"/>
                    <a:pt x="1501" y="44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 rot="-1800000">
              <a:off x="291" y="1250"/>
              <a:ext cx="523" cy="434"/>
            </a:xfrm>
            <a:custGeom>
              <a:avLst/>
              <a:gdLst>
                <a:gd name="T0" fmla="*/ 1501 w 2969"/>
                <a:gd name="T1" fmla="*/ 445 h 2417"/>
                <a:gd name="T2" fmla="*/ 2088 w 2969"/>
                <a:gd name="T3" fmla="*/ 193 h 2417"/>
                <a:gd name="T4" fmla="*/ 2707 w 2969"/>
                <a:gd name="T5" fmla="*/ 412 h 2417"/>
                <a:gd name="T6" fmla="*/ 2955 w 2969"/>
                <a:gd name="T7" fmla="*/ 963 h 2417"/>
                <a:gd name="T8" fmla="*/ 2619 w 2969"/>
                <a:gd name="T9" fmla="*/ 1578 h 2417"/>
                <a:gd name="T10" fmla="*/ 1836 w 2969"/>
                <a:gd name="T11" fmla="*/ 2095 h 2417"/>
                <a:gd name="T12" fmla="*/ 1437 w 2969"/>
                <a:gd name="T13" fmla="*/ 2297 h 2417"/>
                <a:gd name="T14" fmla="*/ 1232 w 2969"/>
                <a:gd name="T15" fmla="*/ 2417 h 2417"/>
                <a:gd name="T16" fmla="*/ 547 w 2969"/>
                <a:gd name="T17" fmla="*/ 1667 h 2417"/>
                <a:gd name="T18" fmla="*/ 172 w 2969"/>
                <a:gd name="T19" fmla="*/ 1172 h 2417"/>
                <a:gd name="T20" fmla="*/ 5 w 2969"/>
                <a:gd name="T21" fmla="*/ 697 h 2417"/>
                <a:gd name="T22" fmla="*/ 137 w 2969"/>
                <a:gd name="T23" fmla="*/ 207 h 2417"/>
                <a:gd name="T24" fmla="*/ 494 w 2969"/>
                <a:gd name="T25" fmla="*/ 12 h 2417"/>
                <a:gd name="T26" fmla="*/ 1047 w 2969"/>
                <a:gd name="T27" fmla="*/ 82 h 2417"/>
                <a:gd name="T28" fmla="*/ 1501 w 2969"/>
                <a:gd name="T29" fmla="*/ 445 h 2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69" h="2417">
                  <a:moveTo>
                    <a:pt x="1501" y="445"/>
                  </a:moveTo>
                  <a:cubicBezTo>
                    <a:pt x="1717" y="297"/>
                    <a:pt x="1887" y="202"/>
                    <a:pt x="2088" y="193"/>
                  </a:cubicBezTo>
                  <a:cubicBezTo>
                    <a:pt x="2289" y="184"/>
                    <a:pt x="2562" y="284"/>
                    <a:pt x="2707" y="412"/>
                  </a:cubicBezTo>
                  <a:cubicBezTo>
                    <a:pt x="2852" y="540"/>
                    <a:pt x="2969" y="765"/>
                    <a:pt x="2955" y="963"/>
                  </a:cubicBezTo>
                  <a:cubicBezTo>
                    <a:pt x="2941" y="1161"/>
                    <a:pt x="2805" y="1389"/>
                    <a:pt x="2619" y="1578"/>
                  </a:cubicBezTo>
                  <a:cubicBezTo>
                    <a:pt x="2433" y="1767"/>
                    <a:pt x="2040" y="1993"/>
                    <a:pt x="1836" y="2095"/>
                  </a:cubicBezTo>
                  <a:cubicBezTo>
                    <a:pt x="1632" y="2197"/>
                    <a:pt x="1538" y="2243"/>
                    <a:pt x="1437" y="2297"/>
                  </a:cubicBezTo>
                  <a:cubicBezTo>
                    <a:pt x="1247" y="2382"/>
                    <a:pt x="1284" y="2413"/>
                    <a:pt x="1232" y="2417"/>
                  </a:cubicBezTo>
                  <a:cubicBezTo>
                    <a:pt x="1082" y="2304"/>
                    <a:pt x="724" y="1874"/>
                    <a:pt x="547" y="1667"/>
                  </a:cubicBezTo>
                  <a:cubicBezTo>
                    <a:pt x="370" y="1460"/>
                    <a:pt x="260" y="1326"/>
                    <a:pt x="172" y="1172"/>
                  </a:cubicBezTo>
                  <a:cubicBezTo>
                    <a:pt x="84" y="1018"/>
                    <a:pt x="10" y="863"/>
                    <a:pt x="5" y="697"/>
                  </a:cubicBezTo>
                  <a:cubicBezTo>
                    <a:pt x="0" y="531"/>
                    <a:pt x="55" y="321"/>
                    <a:pt x="137" y="207"/>
                  </a:cubicBezTo>
                  <a:cubicBezTo>
                    <a:pt x="219" y="93"/>
                    <a:pt x="342" y="24"/>
                    <a:pt x="494" y="12"/>
                  </a:cubicBezTo>
                  <a:cubicBezTo>
                    <a:pt x="646" y="0"/>
                    <a:pt x="879" y="10"/>
                    <a:pt x="1047" y="82"/>
                  </a:cubicBezTo>
                  <a:cubicBezTo>
                    <a:pt x="1215" y="154"/>
                    <a:pt x="1387" y="317"/>
                    <a:pt x="1501" y="445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 rot="2030413">
              <a:off x="826" y="831"/>
              <a:ext cx="722" cy="599"/>
            </a:xfrm>
            <a:custGeom>
              <a:avLst/>
              <a:gdLst>
                <a:gd name="T0" fmla="*/ 1501 w 2969"/>
                <a:gd name="T1" fmla="*/ 445 h 2417"/>
                <a:gd name="T2" fmla="*/ 2088 w 2969"/>
                <a:gd name="T3" fmla="*/ 193 h 2417"/>
                <a:gd name="T4" fmla="*/ 2707 w 2969"/>
                <a:gd name="T5" fmla="*/ 412 h 2417"/>
                <a:gd name="T6" fmla="*/ 2955 w 2969"/>
                <a:gd name="T7" fmla="*/ 963 h 2417"/>
                <a:gd name="T8" fmla="*/ 2619 w 2969"/>
                <a:gd name="T9" fmla="*/ 1578 h 2417"/>
                <a:gd name="T10" fmla="*/ 1836 w 2969"/>
                <a:gd name="T11" fmla="*/ 2095 h 2417"/>
                <a:gd name="T12" fmla="*/ 1437 w 2969"/>
                <a:gd name="T13" fmla="*/ 2297 h 2417"/>
                <a:gd name="T14" fmla="*/ 1232 w 2969"/>
                <a:gd name="T15" fmla="*/ 2417 h 2417"/>
                <a:gd name="T16" fmla="*/ 547 w 2969"/>
                <a:gd name="T17" fmla="*/ 1667 h 2417"/>
                <a:gd name="T18" fmla="*/ 172 w 2969"/>
                <a:gd name="T19" fmla="*/ 1172 h 2417"/>
                <a:gd name="T20" fmla="*/ 5 w 2969"/>
                <a:gd name="T21" fmla="*/ 697 h 2417"/>
                <a:gd name="T22" fmla="*/ 137 w 2969"/>
                <a:gd name="T23" fmla="*/ 207 h 2417"/>
                <a:gd name="T24" fmla="*/ 494 w 2969"/>
                <a:gd name="T25" fmla="*/ 12 h 2417"/>
                <a:gd name="T26" fmla="*/ 1047 w 2969"/>
                <a:gd name="T27" fmla="*/ 82 h 2417"/>
                <a:gd name="T28" fmla="*/ 1501 w 2969"/>
                <a:gd name="T29" fmla="*/ 445 h 2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69" h="2417">
                  <a:moveTo>
                    <a:pt x="1501" y="445"/>
                  </a:moveTo>
                  <a:cubicBezTo>
                    <a:pt x="1717" y="297"/>
                    <a:pt x="1887" y="202"/>
                    <a:pt x="2088" y="193"/>
                  </a:cubicBezTo>
                  <a:cubicBezTo>
                    <a:pt x="2289" y="184"/>
                    <a:pt x="2562" y="284"/>
                    <a:pt x="2707" y="412"/>
                  </a:cubicBezTo>
                  <a:cubicBezTo>
                    <a:pt x="2852" y="540"/>
                    <a:pt x="2969" y="765"/>
                    <a:pt x="2955" y="963"/>
                  </a:cubicBezTo>
                  <a:cubicBezTo>
                    <a:pt x="2941" y="1161"/>
                    <a:pt x="2805" y="1389"/>
                    <a:pt x="2619" y="1578"/>
                  </a:cubicBezTo>
                  <a:cubicBezTo>
                    <a:pt x="2433" y="1767"/>
                    <a:pt x="2040" y="1993"/>
                    <a:pt x="1836" y="2095"/>
                  </a:cubicBezTo>
                  <a:cubicBezTo>
                    <a:pt x="1632" y="2197"/>
                    <a:pt x="1538" y="2243"/>
                    <a:pt x="1437" y="2297"/>
                  </a:cubicBezTo>
                  <a:cubicBezTo>
                    <a:pt x="1247" y="2382"/>
                    <a:pt x="1284" y="2413"/>
                    <a:pt x="1232" y="2417"/>
                  </a:cubicBezTo>
                  <a:cubicBezTo>
                    <a:pt x="1082" y="2304"/>
                    <a:pt x="724" y="1874"/>
                    <a:pt x="547" y="1667"/>
                  </a:cubicBezTo>
                  <a:cubicBezTo>
                    <a:pt x="370" y="1460"/>
                    <a:pt x="260" y="1326"/>
                    <a:pt x="172" y="1172"/>
                  </a:cubicBezTo>
                  <a:cubicBezTo>
                    <a:pt x="84" y="1018"/>
                    <a:pt x="10" y="863"/>
                    <a:pt x="5" y="697"/>
                  </a:cubicBezTo>
                  <a:cubicBezTo>
                    <a:pt x="0" y="531"/>
                    <a:pt x="55" y="321"/>
                    <a:pt x="137" y="207"/>
                  </a:cubicBezTo>
                  <a:cubicBezTo>
                    <a:pt x="219" y="93"/>
                    <a:pt x="342" y="24"/>
                    <a:pt x="494" y="12"/>
                  </a:cubicBezTo>
                  <a:cubicBezTo>
                    <a:pt x="646" y="0"/>
                    <a:pt x="879" y="10"/>
                    <a:pt x="1047" y="82"/>
                  </a:cubicBezTo>
                  <a:cubicBezTo>
                    <a:pt x="1215" y="154"/>
                    <a:pt x="1387" y="317"/>
                    <a:pt x="1501" y="44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 rot="-22341119">
              <a:off x="0" y="0"/>
              <a:ext cx="266" cy="221"/>
            </a:xfrm>
            <a:custGeom>
              <a:avLst/>
              <a:gdLst>
                <a:gd name="T0" fmla="*/ 1501 w 2969"/>
                <a:gd name="T1" fmla="*/ 445 h 2417"/>
                <a:gd name="T2" fmla="*/ 2088 w 2969"/>
                <a:gd name="T3" fmla="*/ 193 h 2417"/>
                <a:gd name="T4" fmla="*/ 2707 w 2969"/>
                <a:gd name="T5" fmla="*/ 412 h 2417"/>
                <a:gd name="T6" fmla="*/ 2955 w 2969"/>
                <a:gd name="T7" fmla="*/ 963 h 2417"/>
                <a:gd name="T8" fmla="*/ 2619 w 2969"/>
                <a:gd name="T9" fmla="*/ 1578 h 2417"/>
                <a:gd name="T10" fmla="*/ 1836 w 2969"/>
                <a:gd name="T11" fmla="*/ 2095 h 2417"/>
                <a:gd name="T12" fmla="*/ 1437 w 2969"/>
                <a:gd name="T13" fmla="*/ 2297 h 2417"/>
                <a:gd name="T14" fmla="*/ 1232 w 2969"/>
                <a:gd name="T15" fmla="*/ 2417 h 2417"/>
                <a:gd name="T16" fmla="*/ 547 w 2969"/>
                <a:gd name="T17" fmla="*/ 1667 h 2417"/>
                <a:gd name="T18" fmla="*/ 172 w 2969"/>
                <a:gd name="T19" fmla="*/ 1172 h 2417"/>
                <a:gd name="T20" fmla="*/ 5 w 2969"/>
                <a:gd name="T21" fmla="*/ 697 h 2417"/>
                <a:gd name="T22" fmla="*/ 137 w 2969"/>
                <a:gd name="T23" fmla="*/ 207 h 2417"/>
                <a:gd name="T24" fmla="*/ 494 w 2969"/>
                <a:gd name="T25" fmla="*/ 12 h 2417"/>
                <a:gd name="T26" fmla="*/ 1047 w 2969"/>
                <a:gd name="T27" fmla="*/ 82 h 2417"/>
                <a:gd name="T28" fmla="*/ 1501 w 2969"/>
                <a:gd name="T29" fmla="*/ 445 h 2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69" h="2417">
                  <a:moveTo>
                    <a:pt x="1501" y="445"/>
                  </a:moveTo>
                  <a:cubicBezTo>
                    <a:pt x="1717" y="297"/>
                    <a:pt x="1887" y="202"/>
                    <a:pt x="2088" y="193"/>
                  </a:cubicBezTo>
                  <a:cubicBezTo>
                    <a:pt x="2289" y="184"/>
                    <a:pt x="2562" y="284"/>
                    <a:pt x="2707" y="412"/>
                  </a:cubicBezTo>
                  <a:cubicBezTo>
                    <a:pt x="2852" y="540"/>
                    <a:pt x="2969" y="765"/>
                    <a:pt x="2955" y="963"/>
                  </a:cubicBezTo>
                  <a:cubicBezTo>
                    <a:pt x="2941" y="1161"/>
                    <a:pt x="2805" y="1389"/>
                    <a:pt x="2619" y="1578"/>
                  </a:cubicBezTo>
                  <a:cubicBezTo>
                    <a:pt x="2433" y="1767"/>
                    <a:pt x="2040" y="1993"/>
                    <a:pt x="1836" y="2095"/>
                  </a:cubicBezTo>
                  <a:cubicBezTo>
                    <a:pt x="1632" y="2197"/>
                    <a:pt x="1538" y="2243"/>
                    <a:pt x="1437" y="2297"/>
                  </a:cubicBezTo>
                  <a:cubicBezTo>
                    <a:pt x="1247" y="2382"/>
                    <a:pt x="1284" y="2413"/>
                    <a:pt x="1232" y="2417"/>
                  </a:cubicBezTo>
                  <a:cubicBezTo>
                    <a:pt x="1082" y="2304"/>
                    <a:pt x="724" y="1874"/>
                    <a:pt x="547" y="1667"/>
                  </a:cubicBezTo>
                  <a:cubicBezTo>
                    <a:pt x="370" y="1460"/>
                    <a:pt x="260" y="1326"/>
                    <a:pt x="172" y="1172"/>
                  </a:cubicBezTo>
                  <a:cubicBezTo>
                    <a:pt x="84" y="1018"/>
                    <a:pt x="10" y="863"/>
                    <a:pt x="5" y="697"/>
                  </a:cubicBezTo>
                  <a:cubicBezTo>
                    <a:pt x="0" y="531"/>
                    <a:pt x="55" y="321"/>
                    <a:pt x="137" y="207"/>
                  </a:cubicBezTo>
                  <a:cubicBezTo>
                    <a:pt x="219" y="93"/>
                    <a:pt x="342" y="24"/>
                    <a:pt x="494" y="12"/>
                  </a:cubicBezTo>
                  <a:cubicBezTo>
                    <a:pt x="646" y="0"/>
                    <a:pt x="879" y="10"/>
                    <a:pt x="1047" y="82"/>
                  </a:cubicBezTo>
                  <a:cubicBezTo>
                    <a:pt x="1215" y="154"/>
                    <a:pt x="1387" y="317"/>
                    <a:pt x="1501" y="44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63266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A765CE0-A8A0-42E0-82D2-3F870DB4D5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Red radial lines presentation (widescreen)</Template>
  <TotalTime>0</TotalTime>
  <Words>223</Words>
  <Application>Microsoft Office PowerPoint</Application>
  <PresentationFormat>Custom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Cambria</vt:lpstr>
      <vt:lpstr>Red Radial 16x9</vt:lpstr>
      <vt:lpstr>A Valentine’s Gift</vt:lpstr>
      <vt:lpstr>A long time ago, in a cantina far far away….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2014-02-12T17:08:19Z</dcterms:created>
  <dcterms:modified xsi:type="dcterms:W3CDTF">2014-02-12T17:39:18Z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TC028048959991</vt:lpwstr>
  </property>
</Properties>
</file>