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20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C8C3-D96B-E145-B5B4-CB97BD1122CF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7E6F-488E-7A44-A36D-756403415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488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C8C3-D96B-E145-B5B4-CB97BD1122CF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7E6F-488E-7A44-A36D-756403415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57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C8C3-D96B-E145-B5B4-CB97BD1122CF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7E6F-488E-7A44-A36D-756403415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53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C8C3-D96B-E145-B5B4-CB97BD1122CF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7E6F-488E-7A44-A36D-756403415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545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C8C3-D96B-E145-B5B4-CB97BD1122CF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7E6F-488E-7A44-A36D-756403415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84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C8C3-D96B-E145-B5B4-CB97BD1122CF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7E6F-488E-7A44-A36D-756403415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006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C8C3-D96B-E145-B5B4-CB97BD1122CF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7E6F-488E-7A44-A36D-756403415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19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C8C3-D96B-E145-B5B4-CB97BD1122CF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7E6F-488E-7A44-A36D-756403415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80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C8C3-D96B-E145-B5B4-CB97BD1122CF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7E6F-488E-7A44-A36D-756403415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1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C8C3-D96B-E145-B5B4-CB97BD1122CF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7E6F-488E-7A44-A36D-756403415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33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CC8C3-D96B-E145-B5B4-CB97BD1122CF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87E6F-488E-7A44-A36D-756403415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82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CC8C3-D96B-E145-B5B4-CB97BD1122CF}" type="datetimeFigureOut">
              <a:rPr lang="en-US" smtClean="0"/>
              <a:t>11/12/14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87E6F-488E-7A44-A36D-756403415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51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rved Down Ribbon 4"/>
          <p:cNvSpPr/>
          <p:nvPr/>
        </p:nvSpPr>
        <p:spPr>
          <a:xfrm>
            <a:off x="1672167" y="1338050"/>
            <a:ext cx="6053667" cy="4207617"/>
          </a:xfrm>
          <a:prstGeom prst="ellipseRibbo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11839" t="5314" r="12411" b="39779"/>
          <a:stretch/>
        </p:blipFill>
        <p:spPr bwMode="auto">
          <a:xfrm>
            <a:off x="3217333" y="2476500"/>
            <a:ext cx="2973175" cy="27305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751154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aiello</dc:creator>
  <cp:lastModifiedBy>joseph aiello</cp:lastModifiedBy>
  <cp:revision>2</cp:revision>
  <dcterms:created xsi:type="dcterms:W3CDTF">2014-11-11T22:26:56Z</dcterms:created>
  <dcterms:modified xsi:type="dcterms:W3CDTF">2014-11-11T22:40:56Z</dcterms:modified>
</cp:coreProperties>
</file>