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8" r:id="rId12"/>
    <p:sldId id="266" r:id="rId13"/>
    <p:sldId id="269" r:id="rId14"/>
    <p:sldId id="270" r:id="rId15"/>
    <p:sldId id="26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C22916-1BF2-45DC-8EB5-8F5E628DAE6F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36EA3B-BE36-47A1-9E83-20E54AF880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22916-1BF2-45DC-8EB5-8F5E628DAE6F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6EA3B-BE36-47A1-9E83-20E54AF88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22916-1BF2-45DC-8EB5-8F5E628DAE6F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6EA3B-BE36-47A1-9E83-20E54AF88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22916-1BF2-45DC-8EB5-8F5E628DAE6F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6EA3B-BE36-47A1-9E83-20E54AF88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C22916-1BF2-45DC-8EB5-8F5E628DAE6F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36EA3B-BE36-47A1-9E83-20E54AF880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22916-1BF2-45DC-8EB5-8F5E628DAE6F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736EA3B-BE36-47A1-9E83-20E54AF880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22916-1BF2-45DC-8EB5-8F5E628DAE6F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736EA3B-BE36-47A1-9E83-20E54AF88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22916-1BF2-45DC-8EB5-8F5E628DAE6F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6EA3B-BE36-47A1-9E83-20E54AF880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22916-1BF2-45DC-8EB5-8F5E628DAE6F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6EA3B-BE36-47A1-9E83-20E54AF88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C22916-1BF2-45DC-8EB5-8F5E628DAE6F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36EA3B-BE36-47A1-9E83-20E54AF880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C22916-1BF2-45DC-8EB5-8F5E628DAE6F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736EA3B-BE36-47A1-9E83-20E54AF880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8C22916-1BF2-45DC-8EB5-8F5E628DAE6F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736EA3B-BE36-47A1-9E83-20E54AF880D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Battle of Judecca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Retaking of the Imperial Palace</a:t>
            </a:r>
          </a:p>
          <a:p>
            <a:r>
              <a:rPr lang="en-US" dirty="0" smtClean="0"/>
              <a:t>37 ABY</a:t>
            </a:r>
            <a:endParaRPr lang="en-US" dirty="0"/>
          </a:p>
        </p:txBody>
      </p:sp>
      <p:pic>
        <p:nvPicPr>
          <p:cNvPr id="3074" name="Picture 2" descr="4thStrikeR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Preplanned Artillery Coordinates</a:t>
            </a:r>
          </a:p>
          <a:p>
            <a:pPr lvl="1"/>
            <a:r>
              <a:rPr lang="en-US" dirty="0" smtClean="0"/>
              <a:t>Alpha</a:t>
            </a:r>
          </a:p>
          <a:p>
            <a:pPr lvl="1"/>
            <a:r>
              <a:rPr lang="en-US" dirty="0" smtClean="0"/>
              <a:t>Bravo</a:t>
            </a:r>
          </a:p>
          <a:p>
            <a:pPr lvl="1"/>
            <a:r>
              <a:rPr lang="en-US" dirty="0" smtClean="0"/>
              <a:t>Charlie</a:t>
            </a:r>
          </a:p>
          <a:p>
            <a:pPr lvl="1"/>
            <a:r>
              <a:rPr lang="en-US" dirty="0" smtClean="0"/>
              <a:t>Delta</a:t>
            </a:r>
          </a:p>
          <a:p>
            <a:pPr lvl="1"/>
            <a:r>
              <a:rPr lang="en-US" dirty="0" smtClean="0"/>
              <a:t>Echo</a:t>
            </a:r>
          </a:p>
          <a:p>
            <a:pPr lvl="1"/>
            <a:r>
              <a:rPr lang="en-US" dirty="0" smtClean="0"/>
              <a:t>Foxtrot</a:t>
            </a:r>
          </a:p>
          <a:p>
            <a:pPr lvl="1"/>
            <a:r>
              <a:rPr lang="en-US" dirty="0" smtClean="0"/>
              <a:t>Gamma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Landing Zones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4 Preplanned Landing Zones</a:t>
            </a:r>
          </a:p>
          <a:p>
            <a:pPr lvl="1"/>
            <a:r>
              <a:rPr lang="en-US" dirty="0" smtClean="0"/>
              <a:t>Zones labeled 1-4</a:t>
            </a:r>
          </a:p>
          <a:p>
            <a:pPr lvl="1"/>
            <a:r>
              <a:rPr lang="en-US" dirty="0" smtClean="0"/>
              <a:t>A company will land at each one immediately following preplanned artillery barrage while AT-XT’s storm the front gates laying down covering fire for the assault</a:t>
            </a:r>
          </a:p>
          <a:p>
            <a:pPr lvl="1"/>
            <a:r>
              <a:rPr lang="en-US" dirty="0" smtClean="0"/>
              <a:t>Dark Jedi Strike teams will also land at these with 2 teams assigned to each LZ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Contingency Plan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Unable to reclaim the palace within 12 hours</a:t>
            </a:r>
          </a:p>
          <a:p>
            <a:pPr lvl="1"/>
            <a:r>
              <a:rPr lang="en-US" dirty="0" smtClean="0"/>
              <a:t>If we are unable to reclaim the palace within the allowed timeframe, we will be forced to destroy the palace</a:t>
            </a:r>
          </a:p>
          <a:p>
            <a:pPr lvl="1"/>
            <a:r>
              <a:rPr lang="en-US" dirty="0" smtClean="0"/>
              <a:t>12 hours is the limit due to that being the minimum amount of time it would take to crack the security encryption on the Scholae database</a:t>
            </a:r>
          </a:p>
          <a:p>
            <a:pPr lvl="1"/>
            <a:r>
              <a:rPr lang="en-US" dirty="0" smtClean="0"/>
              <a:t>An auto-destruct sequence can be initiated from a number of places within the palace:</a:t>
            </a:r>
          </a:p>
          <a:p>
            <a:pPr lvl="2"/>
            <a:r>
              <a:rPr lang="en-US" dirty="0" smtClean="0"/>
              <a:t>ISG offices in the basement level</a:t>
            </a:r>
          </a:p>
          <a:p>
            <a:pPr lvl="2"/>
            <a:r>
              <a:rPr lang="en-US" dirty="0" smtClean="0"/>
              <a:t>Command Center in the center of the complex</a:t>
            </a:r>
          </a:p>
          <a:p>
            <a:pPr lvl="2"/>
            <a:r>
              <a:rPr lang="en-US" dirty="0" smtClean="0"/>
              <a:t>Emperor’s Throne room on the top level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Contingency Plan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Emperor is rescued, but unable to reclaim entire palace.</a:t>
            </a:r>
          </a:p>
          <a:p>
            <a:pPr lvl="1"/>
            <a:r>
              <a:rPr lang="en-US" dirty="0" smtClean="0"/>
              <a:t>Self-destruct will not be used</a:t>
            </a:r>
          </a:p>
          <a:p>
            <a:pPr lvl="1"/>
            <a:r>
              <a:rPr lang="en-US" dirty="0" smtClean="0"/>
              <a:t>AT-XT’s and LAAT/I’s will provide enough firepower to level the uncontrolled towers and other areas of the palace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Contingency Plan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Fias</a:t>
            </a:r>
            <a:r>
              <a:rPr lang="en-US" dirty="0" smtClean="0"/>
              <a:t> Zhan is unable to be captured</a:t>
            </a:r>
          </a:p>
          <a:p>
            <a:pPr lvl="1"/>
            <a:r>
              <a:rPr lang="en-US" dirty="0" smtClean="0"/>
              <a:t>If unable to capture without great risk, all available weaponry including aviation assets will fire on the suspected area of the palace where he is located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with Overlay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 – Pre-Planned Artillery Strikes</a:t>
            </a:r>
          </a:p>
          <a:p>
            <a:r>
              <a:rPr lang="en-US" dirty="0" smtClean="0"/>
              <a:t>Blue – Medical Triage Points</a:t>
            </a:r>
          </a:p>
          <a:p>
            <a:r>
              <a:rPr lang="en-US" dirty="0" smtClean="0"/>
              <a:t>Purple - LZ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743200"/>
            <a:ext cx="4947313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coming to our briefing.</a:t>
            </a:r>
          </a:p>
          <a:p>
            <a:r>
              <a:rPr lang="en-US" dirty="0" smtClean="0"/>
              <a:t>Have a nice Imperial Day!</a:t>
            </a:r>
            <a:endParaRPr lang="en-US" dirty="0"/>
          </a:p>
        </p:txBody>
      </p:sp>
      <p:pic>
        <p:nvPicPr>
          <p:cNvPr id="4" name="Picture 3" descr="ISG Recruiting Po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048000"/>
            <a:ext cx="5200650" cy="3467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Currently, the Imperial Palace is being held by forces loyal to </a:t>
            </a:r>
            <a:r>
              <a:rPr lang="en-US" dirty="0" err="1" smtClean="0"/>
              <a:t>Fias</a:t>
            </a:r>
            <a:r>
              <a:rPr lang="en-US" dirty="0" smtClean="0"/>
              <a:t> Zhan, a former Royal Guardsman for Emperor Palpatine.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objective for our mission is threefold</a:t>
            </a:r>
          </a:p>
          <a:p>
            <a:pPr lvl="1"/>
            <a:r>
              <a:rPr lang="en-US" dirty="0" smtClean="0"/>
              <a:t>Reclaim the Imperial Palace</a:t>
            </a:r>
          </a:p>
          <a:p>
            <a:pPr lvl="1"/>
            <a:r>
              <a:rPr lang="en-US" dirty="0" smtClean="0"/>
              <a:t>Eliminate all enemy forces</a:t>
            </a:r>
          </a:p>
          <a:p>
            <a:pPr lvl="1"/>
            <a:r>
              <a:rPr lang="en-US" dirty="0" smtClean="0"/>
              <a:t>Capture or kill </a:t>
            </a:r>
            <a:r>
              <a:rPr lang="en-US" dirty="0" err="1" smtClean="0"/>
              <a:t>Fias</a:t>
            </a:r>
            <a:r>
              <a:rPr lang="en-US" dirty="0" smtClean="0"/>
              <a:t> Khan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mount an offensive against the entrenched enemy forces</a:t>
            </a:r>
          </a:p>
          <a:p>
            <a:pPr lvl="1"/>
            <a:r>
              <a:rPr lang="en-US" dirty="0" smtClean="0"/>
              <a:t>Artillery barrage</a:t>
            </a:r>
          </a:p>
          <a:p>
            <a:pPr lvl="1"/>
            <a:r>
              <a:rPr lang="en-US" dirty="0" smtClean="0"/>
              <a:t>Air Assault main effort</a:t>
            </a:r>
          </a:p>
          <a:p>
            <a:pPr lvl="1"/>
            <a:r>
              <a:rPr lang="en-US" dirty="0" smtClean="0"/>
              <a:t>Commando teams and strike teams made up of Dark Jedi will assault as well</a:t>
            </a:r>
          </a:p>
          <a:p>
            <a:pPr lvl="1"/>
            <a:r>
              <a:rPr lang="en-US" dirty="0" smtClean="0"/>
              <a:t>Aviation assets will provide transportation, </a:t>
            </a:r>
            <a:r>
              <a:rPr lang="en-US" dirty="0" err="1" smtClean="0"/>
              <a:t>medvac</a:t>
            </a:r>
            <a:r>
              <a:rPr lang="en-US" dirty="0" smtClean="0"/>
              <a:t>, and close air support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Scholae Order of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Legion</a:t>
            </a:r>
          </a:p>
          <a:p>
            <a:pPr lvl="1"/>
            <a:r>
              <a:rPr lang="en-US" dirty="0" smtClean="0"/>
              <a:t>4 companies of AT-XT’s</a:t>
            </a:r>
          </a:p>
          <a:p>
            <a:pPr lvl="1"/>
            <a:r>
              <a:rPr lang="en-US" dirty="0" smtClean="0"/>
              <a:t>4 companies of Infantry</a:t>
            </a:r>
          </a:p>
          <a:p>
            <a:pPr lvl="1"/>
            <a:r>
              <a:rPr lang="en-US" dirty="0" smtClean="0"/>
              <a:t>3 squadrons of LAAT/I’s</a:t>
            </a:r>
          </a:p>
          <a:p>
            <a:pPr lvl="1"/>
            <a:r>
              <a:rPr lang="en-US" dirty="0" smtClean="0"/>
              <a:t>1 squadron of LAAT/</a:t>
            </a:r>
            <a:r>
              <a:rPr lang="en-US" dirty="0" err="1" smtClean="0"/>
              <a:t>c’s</a:t>
            </a:r>
            <a:endParaRPr lang="en-US" dirty="0" smtClean="0"/>
          </a:p>
          <a:p>
            <a:r>
              <a:rPr lang="en-US" dirty="0" smtClean="0"/>
              <a:t>Dark Jedi of Scholae Palatinae</a:t>
            </a:r>
          </a:p>
          <a:p>
            <a:pPr lvl="1"/>
            <a:r>
              <a:rPr lang="en-US" dirty="0" err="1" smtClean="0"/>
              <a:t>Dorimad</a:t>
            </a:r>
            <a:r>
              <a:rPr lang="en-US" dirty="0" smtClean="0"/>
              <a:t> Sol</a:t>
            </a:r>
          </a:p>
          <a:p>
            <a:pPr lvl="1"/>
            <a:r>
              <a:rPr lang="en-US" dirty="0" smtClean="0"/>
              <a:t>Acclivis Draco</a:t>
            </a:r>
          </a:p>
          <a:p>
            <a:pPr lvl="1"/>
            <a:r>
              <a:rPr lang="en-US" dirty="0" err="1" smtClean="0"/>
              <a:t>Caliburnus</a:t>
            </a:r>
            <a:endParaRPr lang="en-US" dirty="0" smtClean="0"/>
          </a:p>
          <a:p>
            <a:r>
              <a:rPr lang="en-US" dirty="0" smtClean="0"/>
              <a:t>Special Operations Command</a:t>
            </a:r>
          </a:p>
          <a:p>
            <a:pPr lvl="1"/>
            <a:r>
              <a:rPr lang="en-US" dirty="0" smtClean="0"/>
              <a:t>1 Engineer platoon</a:t>
            </a:r>
          </a:p>
          <a:p>
            <a:pPr lvl="1"/>
            <a:r>
              <a:rPr lang="en-US" dirty="0" smtClean="0"/>
              <a:t>4 Medical platoons</a:t>
            </a:r>
          </a:p>
          <a:p>
            <a:pPr lvl="1"/>
            <a:r>
              <a:rPr lang="en-US" dirty="0" smtClean="0"/>
              <a:t>12 Commando Squads</a:t>
            </a:r>
          </a:p>
          <a:p>
            <a:pPr lvl="1"/>
            <a:r>
              <a:rPr lang="en-US" dirty="0" smtClean="0"/>
              <a:t>12 Sniper teams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Enemy Order of Battle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Fias</a:t>
            </a:r>
            <a:r>
              <a:rPr lang="en-US" dirty="0" smtClean="0"/>
              <a:t> Khan</a:t>
            </a:r>
          </a:p>
          <a:p>
            <a:r>
              <a:rPr lang="en-US" dirty="0" smtClean="0"/>
              <a:t>At least a battalion of lightly armed troopers</a:t>
            </a:r>
          </a:p>
          <a:p>
            <a:r>
              <a:rPr lang="en-US" dirty="0" smtClean="0"/>
              <a:t>Unknown number of traitors from Scholae Palatinae</a:t>
            </a:r>
          </a:p>
          <a:p>
            <a:r>
              <a:rPr lang="en-US" dirty="0" smtClean="0"/>
              <a:t>Unknown heavy weapons</a:t>
            </a:r>
          </a:p>
          <a:p>
            <a:r>
              <a:rPr lang="en-US" dirty="0" smtClean="0"/>
              <a:t>Unknown if they have activated the defense systems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Urban</a:t>
            </a:r>
          </a:p>
          <a:p>
            <a:r>
              <a:rPr lang="en-US" dirty="0" smtClean="0"/>
              <a:t>Palace is a heavily fortified castle</a:t>
            </a:r>
          </a:p>
          <a:p>
            <a:r>
              <a:rPr lang="en-US" dirty="0" smtClean="0"/>
              <a:t>Rooms designed to provide maximum cover for defensive troops</a:t>
            </a:r>
          </a:p>
          <a:p>
            <a:r>
              <a:rPr lang="en-US" dirty="0" smtClean="0"/>
              <a:t>Throne room is located in the center dome</a:t>
            </a:r>
          </a:p>
          <a:p>
            <a:r>
              <a:rPr lang="en-US" dirty="0" smtClean="0"/>
              <a:t>Defensive walls make assault more difficult</a:t>
            </a:r>
          </a:p>
          <a:p>
            <a:r>
              <a:rPr lang="en-US" dirty="0" smtClean="0"/>
              <a:t>Towers provide additional defensive firepower and cover</a:t>
            </a:r>
          </a:p>
          <a:p>
            <a:r>
              <a:rPr lang="en-US" dirty="0" smtClean="0"/>
              <a:t>Moat provides more difficult assault environment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 Communications Channels</a:t>
            </a:r>
          </a:p>
          <a:p>
            <a:pPr lvl="1"/>
            <a:r>
              <a:rPr lang="en-US" dirty="0" smtClean="0"/>
              <a:t>Command</a:t>
            </a:r>
          </a:p>
          <a:p>
            <a:pPr lvl="2"/>
            <a:r>
              <a:rPr lang="en-US" dirty="0" smtClean="0"/>
              <a:t>A64324.12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47573.78</a:t>
            </a:r>
          </a:p>
          <a:p>
            <a:pPr lvl="2"/>
            <a:r>
              <a:rPr lang="en-US" dirty="0" smtClean="0"/>
              <a:t>C75378.81</a:t>
            </a:r>
          </a:p>
          <a:p>
            <a:pPr lvl="1"/>
            <a:r>
              <a:rPr lang="en-US" dirty="0" smtClean="0"/>
              <a:t>Aviation</a:t>
            </a:r>
          </a:p>
          <a:p>
            <a:pPr lvl="2"/>
            <a:r>
              <a:rPr lang="en-US" dirty="0" smtClean="0"/>
              <a:t>A74138.53</a:t>
            </a:r>
          </a:p>
          <a:p>
            <a:pPr lvl="2"/>
            <a:r>
              <a:rPr lang="en-US" dirty="0" smtClean="0"/>
              <a:t>B34024.80</a:t>
            </a:r>
          </a:p>
          <a:p>
            <a:pPr lvl="2"/>
            <a:r>
              <a:rPr lang="en-US" dirty="0" smtClean="0"/>
              <a:t>C18437.24</a:t>
            </a:r>
          </a:p>
          <a:p>
            <a:pPr lvl="1"/>
            <a:r>
              <a:rPr lang="en-US" dirty="0" smtClean="0"/>
              <a:t>Artillery</a:t>
            </a:r>
          </a:p>
          <a:p>
            <a:pPr lvl="2"/>
            <a:r>
              <a:rPr lang="en-US" dirty="0" smtClean="0"/>
              <a:t>A87378.39</a:t>
            </a:r>
          </a:p>
          <a:p>
            <a:pPr lvl="2"/>
            <a:r>
              <a:rPr lang="en-US" dirty="0" smtClean="0"/>
              <a:t>B48052.93</a:t>
            </a:r>
          </a:p>
          <a:p>
            <a:pPr lvl="2"/>
            <a:r>
              <a:rPr lang="en-US" dirty="0" smtClean="0"/>
              <a:t>C94025.33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will be handled by the medical platoons of the Imperial Scholae Guard Special Operations command</a:t>
            </a:r>
          </a:p>
          <a:p>
            <a:r>
              <a:rPr lang="en-US" dirty="0" smtClean="0"/>
              <a:t>Triage points will be set up at Points X-Ray, Yankee, and Zulu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65</TotalTime>
  <Words>533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Battle of Judecca</vt:lpstr>
      <vt:lpstr>Situation</vt:lpstr>
      <vt:lpstr>Mission</vt:lpstr>
      <vt:lpstr>Execution</vt:lpstr>
      <vt:lpstr>Scholae Order of Battle</vt:lpstr>
      <vt:lpstr>Enemy Order of Battle</vt:lpstr>
      <vt:lpstr>Terrain</vt:lpstr>
      <vt:lpstr>Communications</vt:lpstr>
      <vt:lpstr>Medical</vt:lpstr>
      <vt:lpstr>Indirect Fire</vt:lpstr>
      <vt:lpstr>Landing Zones</vt:lpstr>
      <vt:lpstr>Contingency Plan #1</vt:lpstr>
      <vt:lpstr>Contingency Plan #2</vt:lpstr>
      <vt:lpstr>Contingency Plan #3</vt:lpstr>
      <vt:lpstr>Map with Overlay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of Judecca</dc:title>
  <dc:creator>BJ</dc:creator>
  <cp:lastModifiedBy>BJ</cp:lastModifiedBy>
  <cp:revision>7</cp:revision>
  <dcterms:created xsi:type="dcterms:W3CDTF">2014-12-31T06:31:43Z</dcterms:created>
  <dcterms:modified xsi:type="dcterms:W3CDTF">2014-12-31T07:36:59Z</dcterms:modified>
</cp:coreProperties>
</file>