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88" d="100"/>
          <a:sy n="88" d="100"/>
        </p:scale>
        <p:origin x="663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69BE3-9474-4FA6-BC83-E80F5230C343}" type="datetimeFigureOut">
              <a:rPr lang="en-CA" smtClean="0"/>
              <a:t>2015-02-08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893E3-2BBD-447F-B390-9F971B1766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35488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69BE3-9474-4FA6-BC83-E80F5230C343}" type="datetimeFigureOut">
              <a:rPr lang="en-CA" smtClean="0"/>
              <a:t>2015-02-08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893E3-2BBD-447F-B390-9F971B1766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94660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69BE3-9474-4FA6-BC83-E80F5230C343}" type="datetimeFigureOut">
              <a:rPr lang="en-CA" smtClean="0"/>
              <a:t>2015-02-08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893E3-2BBD-447F-B390-9F971B1766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9192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69BE3-9474-4FA6-BC83-E80F5230C343}" type="datetimeFigureOut">
              <a:rPr lang="en-CA" smtClean="0"/>
              <a:t>2015-02-08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893E3-2BBD-447F-B390-9F971B1766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49108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69BE3-9474-4FA6-BC83-E80F5230C343}" type="datetimeFigureOut">
              <a:rPr lang="en-CA" smtClean="0"/>
              <a:t>2015-02-08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893E3-2BBD-447F-B390-9F971B1766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5123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69BE3-9474-4FA6-BC83-E80F5230C343}" type="datetimeFigureOut">
              <a:rPr lang="en-CA" smtClean="0"/>
              <a:t>2015-02-08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893E3-2BBD-447F-B390-9F971B1766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91272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69BE3-9474-4FA6-BC83-E80F5230C343}" type="datetimeFigureOut">
              <a:rPr lang="en-CA" smtClean="0"/>
              <a:t>2015-02-08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893E3-2BBD-447F-B390-9F971B1766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69961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69BE3-9474-4FA6-BC83-E80F5230C343}" type="datetimeFigureOut">
              <a:rPr lang="en-CA" smtClean="0"/>
              <a:t>2015-02-08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893E3-2BBD-447F-B390-9F971B1766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24350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69BE3-9474-4FA6-BC83-E80F5230C343}" type="datetimeFigureOut">
              <a:rPr lang="en-CA" smtClean="0"/>
              <a:t>2015-02-08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893E3-2BBD-447F-B390-9F971B1766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37148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69BE3-9474-4FA6-BC83-E80F5230C343}" type="datetimeFigureOut">
              <a:rPr lang="en-CA" smtClean="0"/>
              <a:t>2015-02-08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893E3-2BBD-447F-B390-9F971B1766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1973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69BE3-9474-4FA6-BC83-E80F5230C343}" type="datetimeFigureOut">
              <a:rPr lang="en-CA" smtClean="0"/>
              <a:t>2015-02-08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893E3-2BBD-447F-B390-9F971B1766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07202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69BE3-9474-4FA6-BC83-E80F5230C343}" type="datetimeFigureOut">
              <a:rPr lang="en-CA" smtClean="0"/>
              <a:t>2015-02-08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893E3-2BBD-447F-B390-9F971B1766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66953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3.m4a"/><Relationship Id="rId1" Type="http://schemas.microsoft.com/office/2007/relationships/media" Target="../media/media3.m4a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4.m4a"/><Relationship Id="rId1" Type="http://schemas.microsoft.com/office/2007/relationships/media" Target="../media/media4.m4a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5.m4a"/><Relationship Id="rId1" Type="http://schemas.microsoft.com/office/2007/relationships/media" Target="../media/media5.m4a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732" y="1047732"/>
            <a:ext cx="4762535" cy="4762535"/>
          </a:xfrm>
          <a:prstGeom prst="rect">
            <a:avLst/>
          </a:prstGeom>
        </p:spPr>
      </p:pic>
      <p:pic>
        <p:nvPicPr>
          <p:cNvPr id="2" name="New Recording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981700" y="5965372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071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845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417" y="1047417"/>
            <a:ext cx="4763165" cy="4763165"/>
          </a:xfrm>
          <a:prstGeom prst="rect">
            <a:avLst/>
          </a:prstGeom>
        </p:spPr>
      </p:pic>
      <p:pic>
        <p:nvPicPr>
          <p:cNvPr id="3" name="New Recording 2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943599" y="5921829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139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29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817" y="1047101"/>
            <a:ext cx="4763165" cy="4763165"/>
          </a:xfrm>
          <a:prstGeom prst="rect">
            <a:avLst/>
          </a:prstGeom>
        </p:spPr>
      </p:pic>
      <p:pic>
        <p:nvPicPr>
          <p:cNvPr id="3" name="Image 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 rot="11052652">
            <a:off x="5943599" y="5821045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246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777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2517" y="1047102"/>
            <a:ext cx="4763165" cy="4763165"/>
          </a:xfrm>
          <a:prstGeom prst="rect">
            <a:avLst/>
          </a:prstGeom>
        </p:spPr>
      </p:pic>
      <p:pic>
        <p:nvPicPr>
          <p:cNvPr id="3" name="Image 4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943599" y="5810267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628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145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2516" y="1044398"/>
            <a:ext cx="4763165" cy="4763165"/>
          </a:xfrm>
          <a:prstGeom prst="rect">
            <a:avLst/>
          </a:prstGeom>
        </p:spPr>
      </p:pic>
      <p:pic>
        <p:nvPicPr>
          <p:cNvPr id="3" name="Image 5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943599" y="5807563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069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50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0</Words>
  <Application>Microsoft Office PowerPoint</Application>
  <PresentationFormat>Widescreen</PresentationFormat>
  <Paragraphs>0</Paragraphs>
  <Slides>5</Slides>
  <Notes>0</Notes>
  <HiddenSlides>0</HiddenSlides>
  <MMClips>5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Howlader</dc:creator>
  <cp:lastModifiedBy>Daniel Howlader</cp:lastModifiedBy>
  <cp:revision>12</cp:revision>
  <dcterms:created xsi:type="dcterms:W3CDTF">2015-02-08T21:54:57Z</dcterms:created>
  <dcterms:modified xsi:type="dcterms:W3CDTF">2015-02-08T22:33:45Z</dcterms:modified>
</cp:coreProperties>
</file>