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dirty="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7D5043D7-EA81-4D9B-8A46-3166A1AAD881}" type="datetimeFigureOut">
              <a:rPr lang="en-US" smtClean="0"/>
              <a:t>11/27/2015</a:t>
            </a:fld>
            <a:endParaRPr lang="en-US" dirty="0"/>
          </a:p>
        </p:txBody>
      </p:sp>
      <p:sp>
        <p:nvSpPr>
          <p:cNvPr id="17" name="Slide Number Placeholder 16"/>
          <p:cNvSpPr>
            <a:spLocks noGrp="1"/>
          </p:cNvSpPr>
          <p:nvPr>
            <p:ph type="sldNum" sz="quarter" idx="11"/>
          </p:nvPr>
        </p:nvSpPr>
        <p:spPr/>
        <p:txBody>
          <a:bodyPr/>
          <a:lstStyle/>
          <a:p>
            <a:fld id="{472B0BF7-FF89-4E16-AA3B-3775C6731959}" type="slidenum">
              <a:rPr lang="en-US" smtClean="0"/>
              <a:t>‹#›</a:t>
            </a:fld>
            <a:endParaRPr lang="en-US" dirty="0"/>
          </a:p>
        </p:txBody>
      </p:sp>
      <p:sp>
        <p:nvSpPr>
          <p:cNvPr id="19" name="Footer Placeholder 1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5043D7-EA81-4D9B-8A46-3166A1AAD881}" type="datetimeFigureOut">
              <a:rPr lang="en-US" smtClean="0"/>
              <a:t>11/27/2015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2B0BF7-FF89-4E16-AA3B-3775C673195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5043D7-EA81-4D9B-8A46-3166A1AAD881}" type="datetimeFigureOut">
              <a:rPr lang="en-US" smtClean="0"/>
              <a:t>11/27/2015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2B0BF7-FF89-4E16-AA3B-3775C6731959}" type="slidenum">
              <a:rPr lang="en-US" smtClean="0"/>
              <a:t>‹#›</a:t>
            </a:fld>
            <a:endParaRPr lang="en-US" dirty="0"/>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7D5043D7-EA81-4D9B-8A46-3166A1AAD881}" type="datetimeFigureOut">
              <a:rPr lang="en-US" smtClean="0"/>
              <a:t>11/27/2015</a:t>
            </a:fld>
            <a:endParaRPr lang="en-US" dirty="0"/>
          </a:p>
        </p:txBody>
      </p:sp>
      <p:sp>
        <p:nvSpPr>
          <p:cNvPr id="12" name="Slide Number Placeholder 11"/>
          <p:cNvSpPr>
            <a:spLocks noGrp="1"/>
          </p:cNvSpPr>
          <p:nvPr>
            <p:ph type="sldNum" sz="quarter" idx="15"/>
          </p:nvPr>
        </p:nvSpPr>
        <p:spPr/>
        <p:txBody>
          <a:bodyPr/>
          <a:lstStyle/>
          <a:p>
            <a:fld id="{472B0BF7-FF89-4E16-AA3B-3775C6731959}" type="slidenum">
              <a:rPr lang="en-US" smtClean="0"/>
              <a:t>‹#›</a:t>
            </a:fld>
            <a:endParaRPr lang="en-US" dirty="0"/>
          </a:p>
        </p:txBody>
      </p:sp>
      <p:sp>
        <p:nvSpPr>
          <p:cNvPr id="13" name="Footer Placeholder 12"/>
          <p:cNvSpPr>
            <a:spLocks noGrp="1"/>
          </p:cNvSpPr>
          <p:nvPr>
            <p:ph type="ftr" sz="quarter" idx="16"/>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dirty="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7D5043D7-EA81-4D9B-8A46-3166A1AAD881}" type="datetimeFigureOut">
              <a:rPr lang="en-US" smtClean="0"/>
              <a:t>11/27/2015</a:t>
            </a:fld>
            <a:endParaRPr lang="en-US" dirty="0"/>
          </a:p>
        </p:txBody>
      </p:sp>
      <p:sp>
        <p:nvSpPr>
          <p:cNvPr id="14" name="Slide Number Placeholder 13"/>
          <p:cNvSpPr>
            <a:spLocks noGrp="1"/>
          </p:cNvSpPr>
          <p:nvPr>
            <p:ph type="sldNum" sz="quarter" idx="11"/>
          </p:nvPr>
        </p:nvSpPr>
        <p:spPr/>
        <p:txBody>
          <a:bodyPr/>
          <a:lstStyle/>
          <a:p>
            <a:fld id="{472B0BF7-FF89-4E16-AA3B-3775C6731959}" type="slidenum">
              <a:rPr lang="en-US" smtClean="0"/>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7D5043D7-EA81-4D9B-8A46-3166A1AAD881}" type="datetimeFigureOut">
              <a:rPr lang="en-US" smtClean="0"/>
              <a:t>11/27/2015</a:t>
            </a:fld>
            <a:endParaRPr lang="en-US" dirty="0"/>
          </a:p>
        </p:txBody>
      </p:sp>
      <p:sp>
        <p:nvSpPr>
          <p:cNvPr id="12" name="Slide Number Placeholder 11"/>
          <p:cNvSpPr>
            <a:spLocks noGrp="1"/>
          </p:cNvSpPr>
          <p:nvPr>
            <p:ph type="sldNum" sz="quarter" idx="16"/>
          </p:nvPr>
        </p:nvSpPr>
        <p:spPr/>
        <p:txBody>
          <a:bodyPr/>
          <a:lstStyle/>
          <a:p>
            <a:fld id="{472B0BF7-FF89-4E16-AA3B-3775C6731959}" type="slidenum">
              <a:rPr lang="en-US" smtClean="0"/>
              <a:t>‹#›</a:t>
            </a:fld>
            <a:endParaRPr lang="en-US" dirty="0"/>
          </a:p>
        </p:txBody>
      </p:sp>
      <p:sp>
        <p:nvSpPr>
          <p:cNvPr id="13" name="Footer Placeholder 12"/>
          <p:cNvSpPr>
            <a:spLocks noGrp="1"/>
          </p:cNvSpPr>
          <p:nvPr>
            <p:ph type="ftr" sz="quarter" idx="17"/>
          </p:nvPr>
        </p:nvSpPr>
        <p:spPr/>
        <p:txBody>
          <a:bodyPr/>
          <a:lstStyle/>
          <a:p>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7D5043D7-EA81-4D9B-8A46-3166A1AAD881}" type="datetimeFigureOut">
              <a:rPr lang="en-US" smtClean="0"/>
              <a:t>11/27/2015</a:t>
            </a:fld>
            <a:endParaRPr lang="en-US" dirty="0"/>
          </a:p>
        </p:txBody>
      </p:sp>
      <p:sp>
        <p:nvSpPr>
          <p:cNvPr id="12" name="Slide Number Placeholder 11"/>
          <p:cNvSpPr>
            <a:spLocks noGrp="1"/>
          </p:cNvSpPr>
          <p:nvPr>
            <p:ph type="sldNum" sz="quarter" idx="17"/>
          </p:nvPr>
        </p:nvSpPr>
        <p:spPr/>
        <p:txBody>
          <a:bodyPr/>
          <a:lstStyle/>
          <a:p>
            <a:fld id="{472B0BF7-FF89-4E16-AA3B-3775C6731959}" type="slidenum">
              <a:rPr lang="en-US" smtClean="0"/>
              <a:t>‹#›</a:t>
            </a:fld>
            <a:endParaRPr lang="en-US" dirty="0"/>
          </a:p>
        </p:txBody>
      </p:sp>
      <p:sp>
        <p:nvSpPr>
          <p:cNvPr id="13" name="Footer Placeholder 12"/>
          <p:cNvSpPr>
            <a:spLocks noGrp="1"/>
          </p:cNvSpPr>
          <p:nvPr>
            <p:ph type="ftr" sz="quarter" idx="18"/>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7D5043D7-EA81-4D9B-8A46-3166A1AAD881}" type="datetimeFigureOut">
              <a:rPr lang="en-US" smtClean="0"/>
              <a:t>11/27/2015</a:t>
            </a:fld>
            <a:endParaRPr lang="en-US" dirty="0"/>
          </a:p>
        </p:txBody>
      </p:sp>
      <p:sp>
        <p:nvSpPr>
          <p:cNvPr id="16" name="Slide Number Placeholder 15"/>
          <p:cNvSpPr>
            <a:spLocks noGrp="1"/>
          </p:cNvSpPr>
          <p:nvPr>
            <p:ph type="sldNum" sz="quarter" idx="11"/>
          </p:nvPr>
        </p:nvSpPr>
        <p:spPr/>
        <p:txBody>
          <a:bodyPr/>
          <a:lstStyle/>
          <a:p>
            <a:fld id="{472B0BF7-FF89-4E16-AA3B-3775C6731959}" type="slidenum">
              <a:rPr lang="en-US" smtClean="0"/>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7D5043D7-EA81-4D9B-8A46-3166A1AAD881}" type="datetimeFigureOut">
              <a:rPr lang="en-US" smtClean="0"/>
              <a:t>11/27/2015</a:t>
            </a:fld>
            <a:endParaRPr lang="en-US" dirty="0"/>
          </a:p>
        </p:txBody>
      </p:sp>
      <p:sp>
        <p:nvSpPr>
          <p:cNvPr id="8" name="Slide Number Placeholder 7"/>
          <p:cNvSpPr>
            <a:spLocks noGrp="1"/>
          </p:cNvSpPr>
          <p:nvPr>
            <p:ph type="sldNum" sz="quarter" idx="11"/>
          </p:nvPr>
        </p:nvSpPr>
        <p:spPr/>
        <p:txBody>
          <a:bodyPr/>
          <a:lstStyle/>
          <a:p>
            <a:fld id="{472B0BF7-FF89-4E16-AA3B-3775C6731959}"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7D5043D7-EA81-4D9B-8A46-3166A1AAD881}" type="datetimeFigureOut">
              <a:rPr lang="en-US" smtClean="0"/>
              <a:t>11/27/2015</a:t>
            </a:fld>
            <a:endParaRPr lang="en-US" dirty="0"/>
          </a:p>
        </p:txBody>
      </p:sp>
      <p:sp>
        <p:nvSpPr>
          <p:cNvPr id="19" name="Slide Number Placeholder 18"/>
          <p:cNvSpPr>
            <a:spLocks noGrp="1"/>
          </p:cNvSpPr>
          <p:nvPr>
            <p:ph type="sldNum" sz="quarter" idx="16"/>
          </p:nvPr>
        </p:nvSpPr>
        <p:spPr/>
        <p:txBody>
          <a:bodyPr/>
          <a:lstStyle/>
          <a:p>
            <a:fld id="{472B0BF7-FF89-4E16-AA3B-3775C6731959}" type="slidenum">
              <a:rPr lang="en-US" smtClean="0"/>
              <a:t>‹#›</a:t>
            </a:fld>
            <a:endParaRPr lang="en-US" dirty="0"/>
          </a:p>
        </p:txBody>
      </p:sp>
      <p:sp>
        <p:nvSpPr>
          <p:cNvPr id="23" name="Footer Placeholder 22"/>
          <p:cNvSpPr>
            <a:spLocks noGrp="1"/>
          </p:cNvSpPr>
          <p:nvPr>
            <p:ph type="ftr" sz="quarter" idx="17"/>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7D5043D7-EA81-4D9B-8A46-3166A1AAD881}" type="datetimeFigureOut">
              <a:rPr lang="en-US" smtClean="0"/>
              <a:t>11/27/2015</a:t>
            </a:fld>
            <a:endParaRPr lang="en-US" dirty="0"/>
          </a:p>
        </p:txBody>
      </p:sp>
      <p:sp>
        <p:nvSpPr>
          <p:cNvPr id="14" name="Slide Number Placeholder 13"/>
          <p:cNvSpPr>
            <a:spLocks noGrp="1"/>
          </p:cNvSpPr>
          <p:nvPr>
            <p:ph type="sldNum" sz="quarter" idx="15"/>
          </p:nvPr>
        </p:nvSpPr>
        <p:spPr>
          <a:xfrm>
            <a:off x="4038600" y="6172200"/>
            <a:ext cx="1066800" cy="304800"/>
          </a:xfrm>
        </p:spPr>
        <p:txBody>
          <a:bodyPr/>
          <a:lstStyle/>
          <a:p>
            <a:fld id="{472B0BF7-FF89-4E16-AA3B-3775C6731959}" type="slidenum">
              <a:rPr lang="en-US" smtClean="0"/>
              <a:t>‹#›</a:t>
            </a:fld>
            <a:endParaRPr lang="en-US" dirty="0"/>
          </a:p>
        </p:txBody>
      </p:sp>
      <p:sp>
        <p:nvSpPr>
          <p:cNvPr id="15" name="Footer Placeholder 14"/>
          <p:cNvSpPr>
            <a:spLocks noGrp="1"/>
          </p:cNvSpPr>
          <p:nvPr>
            <p:ph type="ftr" sz="quarter" idx="16"/>
          </p:nvPr>
        </p:nvSpPr>
        <p:spPr>
          <a:xfrm>
            <a:off x="1447800" y="6486525"/>
            <a:ext cx="6248400" cy="29210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7D5043D7-EA81-4D9B-8A46-3166A1AAD881}" type="datetimeFigureOut">
              <a:rPr lang="en-US" smtClean="0"/>
              <a:t>11/27/2015</a:t>
            </a:fld>
            <a:endParaRPr lang="en-US" dirty="0"/>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472B0BF7-FF89-4E16-AA3B-3775C6731959}" type="slidenum">
              <a:rPr lang="en-US" smtClean="0"/>
              <a:t>‹#›</a:t>
            </a:fld>
            <a:endParaRPr lang="en-US" dirty="0"/>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Imperial </a:t>
            </a:r>
            <a:r>
              <a:rPr lang="en-US" dirty="0" smtClean="0"/>
              <a:t>Battle plan</a:t>
            </a:r>
            <a:endParaRPr lang="en-US" dirty="0"/>
          </a:p>
        </p:txBody>
      </p:sp>
      <p:sp>
        <p:nvSpPr>
          <p:cNvPr id="2" name="Title 1"/>
          <p:cNvSpPr>
            <a:spLocks noGrp="1"/>
          </p:cNvSpPr>
          <p:nvPr>
            <p:ph type="title"/>
          </p:nvPr>
        </p:nvSpPr>
        <p:spPr/>
        <p:txBody>
          <a:bodyPr/>
          <a:lstStyle/>
          <a:p>
            <a:r>
              <a:rPr lang="en-US" dirty="0" smtClean="0"/>
              <a:t>Scholae </a:t>
            </a:r>
            <a:r>
              <a:rPr lang="en-US" dirty="0" smtClean="0"/>
              <a:t>Palatinae</a:t>
            </a:r>
            <a:endParaRPr lang="en-US" dirty="0"/>
          </a:p>
        </p:txBody>
      </p:sp>
    </p:spTree>
    <p:extLst>
      <p:ext uri="{BB962C8B-B14F-4D97-AF65-F5344CB8AC3E}">
        <p14:creationId xmlns:p14="http://schemas.microsoft.com/office/powerpoint/2010/main" val="3577340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smtClean="0"/>
              <a:t>To engage and eliminate the monstrosities across the System to end the terror of the Pacre Datship and </a:t>
            </a:r>
            <a:r>
              <a:rPr lang="en-US" dirty="0" smtClean="0"/>
              <a:t>Vanis</a:t>
            </a:r>
            <a:r>
              <a:rPr lang="en-US" dirty="0" smtClean="0"/>
              <a:t> as well as bring peace and order back under the careful watchful eye of the Scholae Royal clan and the rest of the Imperial might of the Empire. </a:t>
            </a:r>
            <a:endParaRPr lang="en-US" dirty="0"/>
          </a:p>
        </p:txBody>
      </p:sp>
      <p:sp>
        <p:nvSpPr>
          <p:cNvPr id="2" name="Title 1"/>
          <p:cNvSpPr>
            <a:spLocks noGrp="1"/>
          </p:cNvSpPr>
          <p:nvPr>
            <p:ph type="title"/>
          </p:nvPr>
        </p:nvSpPr>
        <p:spPr/>
        <p:txBody>
          <a:bodyPr/>
          <a:lstStyle/>
          <a:p>
            <a:r>
              <a:rPr lang="en-US" dirty="0" smtClean="0"/>
              <a:t>Mission</a:t>
            </a:r>
            <a:endParaRPr lang="en-US" dirty="0"/>
          </a:p>
        </p:txBody>
      </p:sp>
    </p:spTree>
    <p:extLst>
      <p:ext uri="{BB962C8B-B14F-4D97-AF65-F5344CB8AC3E}">
        <p14:creationId xmlns:p14="http://schemas.microsoft.com/office/powerpoint/2010/main" val="12890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smtClean="0"/>
              <a:t>25</a:t>
            </a:r>
            <a:r>
              <a:rPr lang="en-US" baseline="30000" dirty="0" smtClean="0"/>
              <a:t>th</a:t>
            </a:r>
            <a:r>
              <a:rPr lang="en-US" dirty="0" smtClean="0"/>
              <a:t> Infantry Legion</a:t>
            </a:r>
          </a:p>
          <a:p>
            <a:r>
              <a:rPr lang="en-US" dirty="0" smtClean="0"/>
              <a:t>25</a:t>
            </a:r>
            <a:r>
              <a:rPr lang="en-US" baseline="30000" dirty="0" smtClean="0"/>
              <a:t>th</a:t>
            </a:r>
            <a:r>
              <a:rPr lang="en-US" dirty="0" smtClean="0"/>
              <a:t> special forces team</a:t>
            </a:r>
          </a:p>
          <a:p>
            <a:r>
              <a:rPr lang="en-US" dirty="0" smtClean="0"/>
              <a:t>25</a:t>
            </a:r>
            <a:r>
              <a:rPr lang="en-US" baseline="30000" dirty="0" smtClean="0"/>
              <a:t>th</a:t>
            </a:r>
            <a:r>
              <a:rPr lang="en-US" dirty="0" smtClean="0"/>
              <a:t> airlift squadron</a:t>
            </a:r>
          </a:p>
          <a:p>
            <a:r>
              <a:rPr lang="en-US" dirty="0" smtClean="0"/>
              <a:t>Wild Knights Squadron</a:t>
            </a:r>
          </a:p>
          <a:p>
            <a:r>
              <a:rPr lang="en-US" dirty="0" smtClean="0"/>
              <a:t>Screaming Eagles Squadron</a:t>
            </a:r>
          </a:p>
          <a:p>
            <a:r>
              <a:rPr lang="en-US" dirty="0" smtClean="0"/>
              <a:t>3 bantha class assault transports </a:t>
            </a:r>
          </a:p>
          <a:p>
            <a:r>
              <a:rPr lang="en-US" dirty="0" smtClean="0"/>
              <a:t>22</a:t>
            </a:r>
            <a:r>
              <a:rPr lang="en-US" baseline="30000" dirty="0" smtClean="0"/>
              <a:t>nd</a:t>
            </a:r>
            <a:r>
              <a:rPr lang="en-US" dirty="0" smtClean="0"/>
              <a:t> armored Legion</a:t>
            </a:r>
            <a:endParaRPr lang="en-US" dirty="0"/>
          </a:p>
        </p:txBody>
      </p:sp>
      <p:sp>
        <p:nvSpPr>
          <p:cNvPr id="2" name="Title 1"/>
          <p:cNvSpPr>
            <a:spLocks noGrp="1"/>
          </p:cNvSpPr>
          <p:nvPr>
            <p:ph type="title"/>
          </p:nvPr>
        </p:nvSpPr>
        <p:spPr/>
        <p:txBody>
          <a:bodyPr/>
          <a:lstStyle/>
          <a:p>
            <a:r>
              <a:rPr lang="en-US" dirty="0" smtClean="0"/>
              <a:t>Forces</a:t>
            </a:r>
            <a:endParaRPr lang="en-US" dirty="0"/>
          </a:p>
        </p:txBody>
      </p:sp>
    </p:spTree>
    <p:extLst>
      <p:ext uri="{BB962C8B-B14F-4D97-AF65-F5344CB8AC3E}">
        <p14:creationId xmlns:p14="http://schemas.microsoft.com/office/powerpoint/2010/main" val="3229210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dirty="0"/>
              <a:t>The forces aboard the Warspite will be used as the flotilla is easy to mobilize and move about the </a:t>
            </a:r>
            <a:r>
              <a:rPr lang="en-US" dirty="0" smtClean="0"/>
              <a:t>system</a:t>
            </a:r>
            <a:endParaRPr lang="en-US" dirty="0" smtClean="0"/>
          </a:p>
          <a:p>
            <a:r>
              <a:rPr lang="en-US" dirty="0" smtClean="0"/>
              <a:t>The bantha assault transports will bring in </a:t>
            </a:r>
            <a:r>
              <a:rPr lang="en-US" dirty="0" smtClean="0"/>
              <a:t>the legions. </a:t>
            </a:r>
            <a:r>
              <a:rPr lang="en-US" dirty="0" smtClean="0"/>
              <a:t>The armored Legion will move in under the escort of the infantry legion to do damage and hit critical points of the monstrosities</a:t>
            </a:r>
            <a:r>
              <a:rPr lang="en-US" dirty="0" smtClean="0"/>
              <a:t>. </a:t>
            </a:r>
          </a:p>
          <a:p>
            <a:r>
              <a:rPr lang="en-US" dirty="0" smtClean="0"/>
              <a:t>The wild knights squadron will perform bombing runs under the escort of the screaming eagles squadron as well as air support runs. Repeat for each monster to keep the terror low and spreading forces too thin</a:t>
            </a:r>
          </a:p>
          <a:p>
            <a:endParaRPr lang="en-US" dirty="0"/>
          </a:p>
        </p:txBody>
      </p:sp>
      <p:sp>
        <p:nvSpPr>
          <p:cNvPr id="2" name="Title 1"/>
          <p:cNvSpPr>
            <a:spLocks noGrp="1"/>
          </p:cNvSpPr>
          <p:nvPr>
            <p:ph type="title"/>
          </p:nvPr>
        </p:nvSpPr>
        <p:spPr/>
        <p:txBody>
          <a:bodyPr/>
          <a:lstStyle/>
          <a:p>
            <a:r>
              <a:rPr lang="en-US" dirty="0" smtClean="0"/>
              <a:t>Plan Of Attack</a:t>
            </a:r>
            <a:endParaRPr lang="en-US" dirty="0"/>
          </a:p>
        </p:txBody>
      </p:sp>
    </p:spTree>
    <p:extLst>
      <p:ext uri="{BB962C8B-B14F-4D97-AF65-F5344CB8AC3E}">
        <p14:creationId xmlns:p14="http://schemas.microsoft.com/office/powerpoint/2010/main" val="3631537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algn="l"/>
            <a:endParaRPr lang="en-US" dirty="0"/>
          </a:p>
          <a:p>
            <a:pPr algn="l"/>
            <a:r>
              <a:rPr lang="en-US" dirty="0" smtClean="0"/>
              <a:t>In the event for a needed contingency, The airlift squadron will bring in the special forces team to cover the evac onto the bantha assault transports as well as aid in the evac. Screaming eagles will provide strafing runs and cover he airstrikes of the wild knights as assist in any additional air support that is needed. The warspite can also be used for a bombardment as a last resort if a monstrosity cannot be eliminated with the forces deployed. Evac will commence and bombardment will start. </a:t>
            </a:r>
            <a:endParaRPr lang="en-US" dirty="0"/>
          </a:p>
        </p:txBody>
      </p:sp>
      <p:sp>
        <p:nvSpPr>
          <p:cNvPr id="2" name="Title 1"/>
          <p:cNvSpPr>
            <a:spLocks noGrp="1"/>
          </p:cNvSpPr>
          <p:nvPr>
            <p:ph type="title"/>
          </p:nvPr>
        </p:nvSpPr>
        <p:spPr/>
        <p:txBody>
          <a:bodyPr/>
          <a:lstStyle/>
          <a:p>
            <a:r>
              <a:rPr lang="en-US" dirty="0" smtClean="0"/>
              <a:t>Contingency</a:t>
            </a:r>
            <a:endParaRPr lang="en-US" dirty="0"/>
          </a:p>
        </p:txBody>
      </p:sp>
    </p:spTree>
    <p:extLst>
      <p:ext uri="{BB962C8B-B14F-4D97-AF65-F5344CB8AC3E}">
        <p14:creationId xmlns:p14="http://schemas.microsoft.com/office/powerpoint/2010/main" val="35186347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67</TotalTime>
  <Words>266</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BlackTie</vt:lpstr>
      <vt:lpstr>Scholae Palatinae</vt:lpstr>
      <vt:lpstr>Mission</vt:lpstr>
      <vt:lpstr>Forces</vt:lpstr>
      <vt:lpstr>Plan Of Attack</vt:lpstr>
      <vt:lpstr>Contingency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Scholae Palatinae</dc:title>
  <dc:creator>Luke</dc:creator>
  <cp:lastModifiedBy>Luke</cp:lastModifiedBy>
  <cp:revision>9</cp:revision>
  <dcterms:created xsi:type="dcterms:W3CDTF">2015-11-27T19:10:58Z</dcterms:created>
  <dcterms:modified xsi:type="dcterms:W3CDTF">2015-11-27T20:45:29Z</dcterms:modified>
</cp:coreProperties>
</file>