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6B9-4E56-41D7-B9A5-17A6F87EC2A8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99D6-D930-4CB2-B632-45F460A19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6B9-4E56-41D7-B9A5-17A6F87EC2A8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99D6-D930-4CB2-B632-45F460A19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6B9-4E56-41D7-B9A5-17A6F87EC2A8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99D6-D930-4CB2-B632-45F460A19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6B9-4E56-41D7-B9A5-17A6F87EC2A8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99D6-D930-4CB2-B632-45F460A19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6B9-4E56-41D7-B9A5-17A6F87EC2A8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99D6-D930-4CB2-B632-45F460A19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6B9-4E56-41D7-B9A5-17A6F87EC2A8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99D6-D930-4CB2-B632-45F460A19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6B9-4E56-41D7-B9A5-17A6F87EC2A8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99D6-D930-4CB2-B632-45F460A19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6B9-4E56-41D7-B9A5-17A6F87EC2A8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99D6-D930-4CB2-B632-45F460A19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6B9-4E56-41D7-B9A5-17A6F87EC2A8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99D6-D930-4CB2-B632-45F460A19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6B9-4E56-41D7-B9A5-17A6F87EC2A8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99D6-D930-4CB2-B632-45F460A19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B6B9-4E56-41D7-B9A5-17A6F87EC2A8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599D6-D930-4CB2-B632-45F460A19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8B6B9-4E56-41D7-B9A5-17A6F87EC2A8}" type="datetimeFigureOut">
              <a:rPr lang="en-US" smtClean="0"/>
              <a:t>11/24/15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599D6-D930-4CB2-B632-45F460A194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477000" y="0"/>
            <a:ext cx="7620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505200" y="0"/>
            <a:ext cx="7620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3276600"/>
            <a:ext cx="922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52400" y="3048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57600" y="3048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629400" y="3048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35052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57600" y="35052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629400" y="3505200"/>
            <a:ext cx="609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52400" y="304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DJB </a:t>
            </a:r>
          </a:p>
          <a:p>
            <a:r>
              <a:rPr lang="en-US" sz="800" dirty="0" smtClean="0"/>
              <a:t>Cantina</a:t>
            </a:r>
            <a:endParaRPr lang="en-US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3657600" y="304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DJB</a:t>
            </a:r>
          </a:p>
          <a:p>
            <a:r>
              <a:rPr lang="en-US" sz="800" dirty="0" smtClean="0"/>
              <a:t>Cantina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6629400" y="3048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DJB</a:t>
            </a:r>
          </a:p>
          <a:p>
            <a:r>
              <a:rPr lang="en-US" sz="800" dirty="0" smtClean="0"/>
              <a:t>Cantina</a:t>
            </a:r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" y="3505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DJB </a:t>
            </a:r>
          </a:p>
          <a:p>
            <a:r>
              <a:rPr lang="en-US" sz="800" dirty="0" smtClean="0"/>
              <a:t>Cantina</a:t>
            </a:r>
          </a:p>
          <a:p>
            <a:endParaRPr lang="en-US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3657600" y="3505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DJB </a:t>
            </a:r>
          </a:p>
          <a:p>
            <a:r>
              <a:rPr lang="en-US" sz="800" dirty="0" smtClean="0"/>
              <a:t>Cantina</a:t>
            </a:r>
            <a:endParaRPr lang="en-US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6629400" y="35052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DJB</a:t>
            </a:r>
          </a:p>
          <a:p>
            <a:r>
              <a:rPr lang="en-US" sz="800" dirty="0" smtClean="0"/>
              <a:t> Cantina</a:t>
            </a:r>
            <a:endParaRPr lang="en-US" sz="800" dirty="0"/>
          </a:p>
        </p:txBody>
      </p:sp>
      <p:sp>
        <p:nvSpPr>
          <p:cNvPr id="24" name="Isosceles Triangle 23"/>
          <p:cNvSpPr/>
          <p:nvPr/>
        </p:nvSpPr>
        <p:spPr>
          <a:xfrm>
            <a:off x="2362200" y="2590800"/>
            <a:ext cx="1060704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>
            <a:off x="5410200" y="2667000"/>
            <a:ext cx="1060704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/>
          <p:cNvSpPr/>
          <p:nvPr/>
        </p:nvSpPr>
        <p:spPr>
          <a:xfrm>
            <a:off x="8001000" y="2667000"/>
            <a:ext cx="1060704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2362200" y="6172200"/>
            <a:ext cx="1060704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5410200" y="6172200"/>
            <a:ext cx="1060704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7924800" y="6172200"/>
            <a:ext cx="1060704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838200" y="762000"/>
            <a:ext cx="18288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43400" y="685800"/>
            <a:ext cx="14478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934200" y="762000"/>
            <a:ext cx="1447800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33400" y="4038600"/>
            <a:ext cx="18288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962400" y="4038600"/>
            <a:ext cx="18288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858000" y="4038600"/>
            <a:ext cx="13716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743200" y="2895600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Home</a:t>
            </a:r>
            <a:endParaRPr lang="en-US" sz="800" dirty="0"/>
          </a:p>
        </p:txBody>
      </p:sp>
      <p:sp>
        <p:nvSpPr>
          <p:cNvPr id="42" name="TextBox 41"/>
          <p:cNvSpPr txBox="1"/>
          <p:nvPr/>
        </p:nvSpPr>
        <p:spPr>
          <a:xfrm>
            <a:off x="5715000" y="2971800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Home</a:t>
            </a:r>
            <a:endParaRPr lang="en-US" sz="800" dirty="0"/>
          </a:p>
        </p:txBody>
      </p:sp>
      <p:sp>
        <p:nvSpPr>
          <p:cNvPr id="43" name="TextBox 42"/>
          <p:cNvSpPr txBox="1"/>
          <p:nvPr/>
        </p:nvSpPr>
        <p:spPr>
          <a:xfrm>
            <a:off x="8305800" y="2971800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Home</a:t>
            </a:r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>
            <a:off x="2667000" y="6477000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Home</a:t>
            </a:r>
            <a:endParaRPr lang="en-US" sz="800" dirty="0"/>
          </a:p>
        </p:txBody>
      </p:sp>
      <p:sp>
        <p:nvSpPr>
          <p:cNvPr id="45" name="TextBox 44"/>
          <p:cNvSpPr txBox="1"/>
          <p:nvPr/>
        </p:nvSpPr>
        <p:spPr>
          <a:xfrm>
            <a:off x="5715000" y="6400800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Home</a:t>
            </a:r>
            <a:endParaRPr lang="en-US" sz="800" dirty="0"/>
          </a:p>
        </p:txBody>
      </p:sp>
      <p:sp>
        <p:nvSpPr>
          <p:cNvPr id="46" name="TextBox 45"/>
          <p:cNvSpPr txBox="1"/>
          <p:nvPr/>
        </p:nvSpPr>
        <p:spPr>
          <a:xfrm>
            <a:off x="8229600" y="6477000"/>
            <a:ext cx="457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Home</a:t>
            </a:r>
            <a:endParaRPr lang="en-US" sz="800" dirty="0"/>
          </a:p>
        </p:txBody>
      </p:sp>
      <p:sp>
        <p:nvSpPr>
          <p:cNvPr id="47" name="5-Point Star 46"/>
          <p:cNvSpPr/>
          <p:nvPr/>
        </p:nvSpPr>
        <p:spPr>
          <a:xfrm>
            <a:off x="990600" y="609600"/>
            <a:ext cx="3810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5-Point Star 47"/>
          <p:cNvSpPr/>
          <p:nvPr/>
        </p:nvSpPr>
        <p:spPr>
          <a:xfrm>
            <a:off x="4876800" y="990600"/>
            <a:ext cx="3810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5-Point Star 48"/>
          <p:cNvSpPr/>
          <p:nvPr/>
        </p:nvSpPr>
        <p:spPr>
          <a:xfrm>
            <a:off x="7696200" y="1447800"/>
            <a:ext cx="3810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5-Point Star 49"/>
          <p:cNvSpPr/>
          <p:nvPr/>
        </p:nvSpPr>
        <p:spPr>
          <a:xfrm>
            <a:off x="1752600" y="5105400"/>
            <a:ext cx="3810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5-Point Star 50"/>
          <p:cNvSpPr/>
          <p:nvPr/>
        </p:nvSpPr>
        <p:spPr>
          <a:xfrm>
            <a:off x="5638800" y="5638800"/>
            <a:ext cx="3810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5-Point Star 51"/>
          <p:cNvSpPr/>
          <p:nvPr/>
        </p:nvSpPr>
        <p:spPr>
          <a:xfrm>
            <a:off x="6934200" y="6477000"/>
            <a:ext cx="3810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0" y="2590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1: Stumble out of bar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581400" y="2286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2: Contact every person in communicator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553200" y="22860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3: Stop at street meat stand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0" y="62116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4: Sit on a bench for 15 minutes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657600" y="6096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5: Find keys!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629400" y="5715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6: Sleep on doorstep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64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SUPSHIP Groton, Connecticut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AielloJM</dc:creator>
  <cp:lastModifiedBy>joseph aiello</cp:lastModifiedBy>
  <cp:revision>2</cp:revision>
  <dcterms:created xsi:type="dcterms:W3CDTF">2015-11-24T18:05:13Z</dcterms:created>
  <dcterms:modified xsi:type="dcterms:W3CDTF">2015-11-24T19:55:50Z</dcterms:modified>
</cp:coreProperties>
</file>