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042-2E74-C34F-AC71-03A3C09FB9ED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EC4F-C555-FF40-8163-FC60EF42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3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042-2E74-C34F-AC71-03A3C09FB9ED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EC4F-C555-FF40-8163-FC60EF42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3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042-2E74-C34F-AC71-03A3C09FB9ED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EC4F-C555-FF40-8163-FC60EF42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2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042-2E74-C34F-AC71-03A3C09FB9ED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EC4F-C555-FF40-8163-FC60EF42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6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042-2E74-C34F-AC71-03A3C09FB9ED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EC4F-C555-FF40-8163-FC60EF42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042-2E74-C34F-AC71-03A3C09FB9ED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EC4F-C555-FF40-8163-FC60EF42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9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042-2E74-C34F-AC71-03A3C09FB9ED}" type="datetimeFigureOut">
              <a:rPr lang="en-US" smtClean="0"/>
              <a:t>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EC4F-C555-FF40-8163-FC60EF42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4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042-2E74-C34F-AC71-03A3C09FB9ED}" type="datetimeFigureOut">
              <a:rPr lang="en-US" smtClean="0"/>
              <a:t>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EC4F-C555-FF40-8163-FC60EF42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9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042-2E74-C34F-AC71-03A3C09FB9ED}" type="datetimeFigureOut">
              <a:rPr lang="en-US" smtClean="0"/>
              <a:t>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EC4F-C555-FF40-8163-FC60EF42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4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042-2E74-C34F-AC71-03A3C09FB9ED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EC4F-C555-FF40-8163-FC60EF42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17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042-2E74-C34F-AC71-03A3C09FB9ED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EC4F-C555-FF40-8163-FC60EF42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3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5042-2E74-C34F-AC71-03A3C09FB9ED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1EC4F-C555-FF40-8163-FC60EF42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1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Same Side Corner Rectangle 7"/>
          <p:cNvSpPr/>
          <p:nvPr/>
        </p:nvSpPr>
        <p:spPr>
          <a:xfrm>
            <a:off x="1166534" y="812253"/>
            <a:ext cx="1417560" cy="1476824"/>
          </a:xfrm>
          <a:prstGeom prst="snip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57754" y="2289077"/>
            <a:ext cx="708780" cy="12848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99430" y="2289077"/>
            <a:ext cx="73831" cy="12848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1"/>
          </p:cNvCxnSpPr>
          <p:nvPr/>
        </p:nvCxnSpPr>
        <p:spPr>
          <a:xfrm flipH="1">
            <a:off x="1742417" y="2289077"/>
            <a:ext cx="132897" cy="14915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55872" y="2289077"/>
            <a:ext cx="428222" cy="14915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84094" y="2289077"/>
            <a:ext cx="546351" cy="930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1676" y="2289077"/>
            <a:ext cx="900741" cy="12848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1"/>
          </p:cNvCxnSpPr>
          <p:nvPr/>
        </p:nvCxnSpPr>
        <p:spPr>
          <a:xfrm>
            <a:off x="1875314" y="2289077"/>
            <a:ext cx="1255131" cy="12848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84094" y="2289077"/>
            <a:ext cx="1388027" cy="738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64824" y="0"/>
            <a:ext cx="59065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Lightning Bolt 29"/>
          <p:cNvSpPr/>
          <p:nvPr/>
        </p:nvSpPr>
        <p:spPr>
          <a:xfrm flipV="1">
            <a:off x="44300" y="1631891"/>
            <a:ext cx="1033637" cy="1314372"/>
          </a:xfrm>
          <a:prstGeom prst="lightningBol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ightning Bolt 30"/>
          <p:cNvSpPr/>
          <p:nvPr/>
        </p:nvSpPr>
        <p:spPr>
          <a:xfrm flipH="1" flipV="1">
            <a:off x="2805588" y="1786958"/>
            <a:ext cx="1358496" cy="694108"/>
          </a:xfrm>
          <a:prstGeom prst="lightningBol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Callout 32"/>
          <p:cNvSpPr/>
          <p:nvPr/>
        </p:nvSpPr>
        <p:spPr>
          <a:xfrm>
            <a:off x="2392132" y="324900"/>
            <a:ext cx="1978678" cy="487353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Help Me!</a:t>
            </a:r>
            <a:endParaRPr lang="en-US" dirty="0"/>
          </a:p>
        </p:txBody>
      </p:sp>
      <p:sp>
        <p:nvSpPr>
          <p:cNvPr id="34" name="Snip Same Side Corner Rectangle 33"/>
          <p:cNvSpPr/>
          <p:nvPr/>
        </p:nvSpPr>
        <p:spPr>
          <a:xfrm>
            <a:off x="5453484" y="4774858"/>
            <a:ext cx="910770" cy="718926"/>
          </a:xfrm>
          <a:prstGeom prst="snip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nip Same Side Corner Rectangle 34"/>
          <p:cNvSpPr/>
          <p:nvPr/>
        </p:nvSpPr>
        <p:spPr>
          <a:xfrm>
            <a:off x="7052977" y="4208332"/>
            <a:ext cx="910770" cy="718926"/>
          </a:xfrm>
          <a:prstGeom prst="snip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nip Same Side Corner Rectangle 35"/>
          <p:cNvSpPr/>
          <p:nvPr/>
        </p:nvSpPr>
        <p:spPr>
          <a:xfrm>
            <a:off x="5453484" y="2946263"/>
            <a:ext cx="910770" cy="718926"/>
          </a:xfrm>
          <a:prstGeom prst="snip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5256786" y="3665189"/>
            <a:ext cx="196698" cy="5431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53484" y="3665189"/>
            <a:ext cx="408717" cy="5431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6" idx="1"/>
          </p:cNvCxnSpPr>
          <p:nvPr/>
        </p:nvCxnSpPr>
        <p:spPr>
          <a:xfrm flipH="1">
            <a:off x="5655474" y="3665189"/>
            <a:ext cx="253395" cy="5431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6" idx="1"/>
          </p:cNvCxnSpPr>
          <p:nvPr/>
        </p:nvCxnSpPr>
        <p:spPr>
          <a:xfrm>
            <a:off x="5908869" y="3665189"/>
            <a:ext cx="233891" cy="5431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908869" y="3665189"/>
            <a:ext cx="455385" cy="5431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142760" y="3665189"/>
            <a:ext cx="369156" cy="5431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453484" y="3653292"/>
            <a:ext cx="201990" cy="8229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6" idx="1"/>
          </p:cNvCxnSpPr>
          <p:nvPr/>
        </p:nvCxnSpPr>
        <p:spPr>
          <a:xfrm>
            <a:off x="5908869" y="3665189"/>
            <a:ext cx="603047" cy="8110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5256786" y="5493784"/>
            <a:ext cx="196698" cy="708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53484" y="5493784"/>
            <a:ext cx="201990" cy="708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4" idx="1"/>
          </p:cNvCxnSpPr>
          <p:nvPr/>
        </p:nvCxnSpPr>
        <p:spPr>
          <a:xfrm flipH="1">
            <a:off x="5453484" y="5493784"/>
            <a:ext cx="455385" cy="708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4" idx="1"/>
          </p:cNvCxnSpPr>
          <p:nvPr/>
        </p:nvCxnSpPr>
        <p:spPr>
          <a:xfrm>
            <a:off x="5908869" y="5493784"/>
            <a:ext cx="233891" cy="708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5862201" y="5493784"/>
            <a:ext cx="502053" cy="708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142760" y="5493784"/>
            <a:ext cx="516819" cy="708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655474" y="5493784"/>
            <a:ext cx="206727" cy="1048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142760" y="5493784"/>
            <a:ext cx="221494" cy="1048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35" idx="1"/>
          </p:cNvCxnSpPr>
          <p:nvPr/>
        </p:nvCxnSpPr>
        <p:spPr>
          <a:xfrm flipH="1">
            <a:off x="7052977" y="4927258"/>
            <a:ext cx="455385" cy="5665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6659579" y="4927258"/>
            <a:ext cx="393398" cy="699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35" idx="1"/>
          </p:cNvCxnSpPr>
          <p:nvPr/>
        </p:nvCxnSpPr>
        <p:spPr>
          <a:xfrm>
            <a:off x="7508362" y="4927258"/>
            <a:ext cx="258685" cy="699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767047" y="4927258"/>
            <a:ext cx="590650" cy="699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6881072" y="4927258"/>
            <a:ext cx="295325" cy="699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176397" y="4927258"/>
            <a:ext cx="331965" cy="699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7508362" y="4927258"/>
            <a:ext cx="258685" cy="5665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767047" y="4927258"/>
            <a:ext cx="196700" cy="699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Callout 85"/>
          <p:cNvSpPr/>
          <p:nvPr/>
        </p:nvSpPr>
        <p:spPr>
          <a:xfrm>
            <a:off x="7508362" y="3529609"/>
            <a:ext cx="1196066" cy="575961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87" name="Oval Callout 86"/>
          <p:cNvSpPr/>
          <p:nvPr/>
        </p:nvSpPr>
        <p:spPr>
          <a:xfrm>
            <a:off x="6142760" y="4287506"/>
            <a:ext cx="849335" cy="48735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Yay!</a:t>
            </a:r>
            <a:endParaRPr lang="en-US" dirty="0"/>
          </a:p>
        </p:txBody>
      </p:sp>
      <p:sp>
        <p:nvSpPr>
          <p:cNvPr id="88" name="Oval Callout 87"/>
          <p:cNvSpPr/>
          <p:nvPr/>
        </p:nvSpPr>
        <p:spPr>
          <a:xfrm>
            <a:off x="5340644" y="2289077"/>
            <a:ext cx="1820987" cy="566526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Are Saved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11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aiello</dc:creator>
  <cp:lastModifiedBy>joseph aiello</cp:lastModifiedBy>
  <cp:revision>2</cp:revision>
  <dcterms:created xsi:type="dcterms:W3CDTF">2016-02-09T03:23:05Z</dcterms:created>
  <dcterms:modified xsi:type="dcterms:W3CDTF">2016-02-09T03:39:51Z</dcterms:modified>
</cp:coreProperties>
</file>