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21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15F85-3631-8549-B174-EF680464B9B7}" type="datetimeFigureOut">
              <a:rPr lang="en-US" smtClean="0"/>
              <a:t>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EE803-34B9-EB42-ADFF-6FB462399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54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15F85-3631-8549-B174-EF680464B9B7}" type="datetimeFigureOut">
              <a:rPr lang="en-US" smtClean="0"/>
              <a:t>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EE803-34B9-EB42-ADFF-6FB462399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6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15F85-3631-8549-B174-EF680464B9B7}" type="datetimeFigureOut">
              <a:rPr lang="en-US" smtClean="0"/>
              <a:t>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EE803-34B9-EB42-ADFF-6FB462399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494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15F85-3631-8549-B174-EF680464B9B7}" type="datetimeFigureOut">
              <a:rPr lang="en-US" smtClean="0"/>
              <a:t>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EE803-34B9-EB42-ADFF-6FB462399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715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15F85-3631-8549-B174-EF680464B9B7}" type="datetimeFigureOut">
              <a:rPr lang="en-US" smtClean="0"/>
              <a:t>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EE803-34B9-EB42-ADFF-6FB462399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440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15F85-3631-8549-B174-EF680464B9B7}" type="datetimeFigureOut">
              <a:rPr lang="en-US" smtClean="0"/>
              <a:t>2/8/16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EE803-34B9-EB42-ADFF-6FB462399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69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15F85-3631-8549-B174-EF680464B9B7}" type="datetimeFigureOut">
              <a:rPr lang="en-US" smtClean="0"/>
              <a:t>2/8/16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EE803-34B9-EB42-ADFF-6FB462399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563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15F85-3631-8549-B174-EF680464B9B7}" type="datetimeFigureOut">
              <a:rPr lang="en-US" smtClean="0"/>
              <a:t>2/8/16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EE803-34B9-EB42-ADFF-6FB462399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230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15F85-3631-8549-B174-EF680464B9B7}" type="datetimeFigureOut">
              <a:rPr lang="en-US" smtClean="0"/>
              <a:t>2/8/16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EE803-34B9-EB42-ADFF-6FB462399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97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15F85-3631-8549-B174-EF680464B9B7}" type="datetimeFigureOut">
              <a:rPr lang="en-US" smtClean="0"/>
              <a:t>2/8/16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EE803-34B9-EB42-ADFF-6FB462399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317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15F85-3631-8549-B174-EF680464B9B7}" type="datetimeFigureOut">
              <a:rPr lang="en-US" smtClean="0"/>
              <a:t>2/8/16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EE803-34B9-EB42-ADFF-6FB462399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332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15F85-3631-8549-B174-EF680464B9B7}" type="datetimeFigureOut">
              <a:rPr lang="en-US" smtClean="0"/>
              <a:t>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EE803-34B9-EB42-ADFF-6FB462399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878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apezoid 3"/>
          <p:cNvSpPr/>
          <p:nvPr/>
        </p:nvSpPr>
        <p:spPr>
          <a:xfrm flipV="1">
            <a:off x="4344339" y="3409154"/>
            <a:ext cx="785323" cy="451210"/>
          </a:xfrm>
          <a:prstGeom prst="trapezoi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inus 4"/>
          <p:cNvSpPr/>
          <p:nvPr/>
        </p:nvSpPr>
        <p:spPr>
          <a:xfrm flipH="1">
            <a:off x="4528139" y="3108347"/>
            <a:ext cx="401016" cy="2038810"/>
          </a:xfrm>
          <a:prstGeom prst="mathMin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p Arrow 5"/>
          <p:cNvSpPr/>
          <p:nvPr/>
        </p:nvSpPr>
        <p:spPr>
          <a:xfrm>
            <a:off x="4344339" y="1621020"/>
            <a:ext cx="618233" cy="1788134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528139" y="4328291"/>
            <a:ext cx="401016" cy="26738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872350" y="4989432"/>
            <a:ext cx="57669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Inquisitorius</a:t>
            </a:r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Sword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7471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aiello</dc:creator>
  <cp:lastModifiedBy>joseph aiello</cp:lastModifiedBy>
  <cp:revision>2</cp:revision>
  <dcterms:created xsi:type="dcterms:W3CDTF">2016-02-09T03:53:20Z</dcterms:created>
  <dcterms:modified xsi:type="dcterms:W3CDTF">2016-02-09T04:04:51Z</dcterms:modified>
</cp:coreProperties>
</file>