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88638" cy="1512411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CA23F"/>
    <a:srgbClr val="FFFCEC"/>
    <a:srgbClr val="0000DF"/>
    <a:srgbClr val="0000E6"/>
    <a:srgbClr val="333399"/>
    <a:srgbClr val="BC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6" autoAdjust="0"/>
    <p:restoredTop sz="98154" autoAdjust="0"/>
  </p:normalViewPr>
  <p:slideViewPr>
    <p:cSldViewPr snapToGrid="0">
      <p:cViewPr>
        <p:scale>
          <a:sx n="50" d="100"/>
          <a:sy n="50" d="100"/>
        </p:scale>
        <p:origin x="-4112" y="-920"/>
      </p:cViewPr>
      <p:guideLst>
        <p:guide orient="horz" pos="475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0B1B18F-26F6-7F41-A2EB-33241581C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1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500D2B4-4B8D-3942-93A0-42B1C6CDB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CBBE7-1822-F544-9852-44419178F04C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4699000"/>
            <a:ext cx="9085262" cy="324167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8570913"/>
            <a:ext cx="7481888" cy="38639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ED898-31A0-8341-B9FA-F9C2CA864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529013"/>
            <a:ext cx="9618662" cy="9980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1A4-4238-E74B-B30F-1CEE6E978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75" y="606425"/>
            <a:ext cx="2403475" cy="12903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606425"/>
            <a:ext cx="7062787" cy="12903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D12E-BF3F-E64A-B1F9-51CF8B94B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3529013"/>
            <a:ext cx="9618662" cy="491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8594725"/>
            <a:ext cx="9618662" cy="49149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1688" y="13779500"/>
            <a:ext cx="2227262" cy="1009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13779500"/>
            <a:ext cx="3386138" cy="1009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13779500"/>
            <a:ext cx="2227262" cy="1009650"/>
          </a:xfrm>
        </p:spPr>
        <p:txBody>
          <a:bodyPr/>
          <a:lstStyle>
            <a:lvl1pPr>
              <a:defRPr/>
            </a:lvl1pPr>
          </a:lstStyle>
          <a:p>
            <a:fld id="{45BE9852-100C-4F4C-B46F-052E6A41B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529013"/>
            <a:ext cx="9618662" cy="99806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1586-2E75-3642-976A-839314EA7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8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9718675"/>
            <a:ext cx="9085263" cy="30035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6410325"/>
            <a:ext cx="9085263" cy="33083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BCC66-28F9-2448-996D-E8EA0395A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3529013"/>
            <a:ext cx="4732337" cy="99806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5" y="3529013"/>
            <a:ext cx="4733925" cy="998061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595C-6467-C540-A4EF-D86B6FB7E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3386138"/>
            <a:ext cx="4722812" cy="14097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4795838"/>
            <a:ext cx="4722812" cy="87137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0" y="3386138"/>
            <a:ext cx="4724400" cy="14097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4795838"/>
            <a:ext cx="4724400" cy="87137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454D9-E4FC-5649-BDEB-B23E2D8EE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6425"/>
            <a:ext cx="9618662" cy="25193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6A6FF-F071-C344-ABA8-E005F6ADB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6C0B1-8AF3-E743-9904-1237EA148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01663"/>
            <a:ext cx="3516312" cy="25638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300" y="601663"/>
            <a:ext cx="5975350" cy="129079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165475"/>
            <a:ext cx="3516312" cy="1034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4183-E38E-7646-955F-E7C53C9BD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10587038"/>
            <a:ext cx="6413500" cy="12493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1350963"/>
            <a:ext cx="6413500" cy="907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11836400"/>
            <a:ext cx="6413500" cy="17748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FC08-2E03-CF4E-ACD2-EF4409451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13779500"/>
            <a:ext cx="222726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7500" tIns="73750" rIns="147500" bIns="73750" numCol="1" anchor="t" anchorCtr="0" compatLnSpc="1">
            <a:prstTxWarp prst="textNoShape">
              <a:avLst/>
            </a:prstTxWarp>
          </a:bodyPr>
          <a:lstStyle>
            <a:lvl1pPr algn="l" defTabSz="1474788">
              <a:defRPr sz="23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13779500"/>
            <a:ext cx="33861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7500" tIns="73750" rIns="147500" bIns="73750" numCol="1" anchor="t" anchorCtr="0" compatLnSpc="1">
            <a:prstTxWarp prst="textNoShape">
              <a:avLst/>
            </a:prstTxWarp>
          </a:bodyPr>
          <a:lstStyle>
            <a:lvl1pPr algn="ctr" defTabSz="1474788">
              <a:defRPr sz="23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13779500"/>
            <a:ext cx="222726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7500" tIns="73750" rIns="147500" bIns="73750" numCol="1" anchor="t" anchorCtr="0" compatLnSpc="1">
            <a:prstTxWarp prst="textNoShape">
              <a:avLst/>
            </a:prstTxWarp>
          </a:bodyPr>
          <a:lstStyle>
            <a:lvl1pPr defTabSz="1474788">
              <a:defRPr sz="2300"/>
            </a:lvl1pPr>
          </a:lstStyle>
          <a:p>
            <a:fld id="{3DFA16D9-1AFA-DA48-B05A-6E76CCFA71A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7436" name="Picture 28" descr="&#10;wanted.jpg                                                     00004382Disk 4                         BC922999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94988" cy="151225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7" name="Text Box 29"/>
          <p:cNvSpPr txBox="1">
            <a:spLocks noChangeArrowheads="1"/>
          </p:cNvSpPr>
          <p:nvPr userDrawn="1"/>
        </p:nvSpPr>
        <p:spPr bwMode="auto">
          <a:xfrm>
            <a:off x="7059613" y="13785850"/>
            <a:ext cx="284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studentposters.co.uk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552450" indent="-552450" algn="l" defTabSz="1474788" rtl="0" fontAlgn="base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198563" indent="-461963" algn="l" defTabSz="1474788" rtl="0" fontAlgn="base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  <a:ea typeface="+mn-ea"/>
        </a:defRPr>
      </a:lvl2pPr>
      <a:lvl3pPr marL="1843088" indent="-368300" algn="l" defTabSz="1474788" rtl="0" fontAlgn="base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</a:defRPr>
      </a:lvl3pPr>
      <a:lvl4pPr marL="2581275" indent="-368300" algn="l" defTabSz="1474788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33178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5pPr>
      <a:lvl6pPr marL="37750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6pPr>
      <a:lvl7pPr marL="42322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7pPr>
      <a:lvl8pPr marL="46894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8pPr>
      <a:lvl9pPr marL="51466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92750" y="7543800"/>
            <a:ext cx="2095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5357" tIns="52679" rIns="105357" bIns="52679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8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492750" y="6372225"/>
            <a:ext cx="2095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5357" tIns="52679" rIns="105357" bIns="52679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8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24475" y="5832475"/>
            <a:ext cx="2095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5357" tIns="52679" rIns="105357" bIns="52679">
            <a:spAutoFit/>
          </a:bodyPr>
          <a:lstStyle>
            <a:lvl1pPr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38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10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782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35413" defTabSz="1054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80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192213" y="3694113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858838" y="2695575"/>
            <a:ext cx="91201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Stencil" charset="0"/>
              </a:rPr>
              <a:t>DEAD OR ALIVE!</a:t>
            </a:r>
          </a:p>
          <a:p>
            <a:pPr algn="ctr">
              <a:spcBef>
                <a:spcPct val="50000"/>
              </a:spcBef>
            </a:pPr>
            <a:r>
              <a:rPr lang="en-US" sz="6000" dirty="0" smtClean="0">
                <a:latin typeface="Stencil" charset="0"/>
              </a:rPr>
              <a:t>For Crimes against the Iron Throne</a:t>
            </a:r>
            <a:endParaRPr lang="en-US" sz="6000" dirty="0"/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782638" y="11853863"/>
            <a:ext cx="912018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700" dirty="0">
                <a:latin typeface="Stencil" charset="0"/>
              </a:rPr>
              <a:t>REWARD</a:t>
            </a:r>
            <a:endParaRPr lang="en-US" sz="11700" dirty="0"/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-639544" y="10438306"/>
            <a:ext cx="79028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Stencil" charset="0"/>
              </a:rPr>
              <a:t>Kituri</a:t>
            </a:r>
            <a:r>
              <a:rPr lang="en-US" sz="3200" dirty="0" smtClean="0">
                <a:latin typeface="Stencil" charset="0"/>
              </a:rPr>
              <a:t>, </a:t>
            </a:r>
            <a:r>
              <a:rPr lang="en-US" sz="3200" dirty="0" err="1" smtClean="0">
                <a:latin typeface="Stencil" charset="0"/>
              </a:rPr>
              <a:t>a’lora</a:t>
            </a:r>
            <a:endParaRPr lang="en-US" sz="3200" dirty="0"/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831850" y="13065125"/>
            <a:ext cx="9023350" cy="701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Stencil" charset="0"/>
              </a:rPr>
              <a:t>1,000,000 Galactic Credits</a:t>
            </a:r>
            <a:endParaRPr lang="en-US" sz="4000" dirty="0">
              <a:latin typeface="Stencil" charset="0"/>
            </a:endParaRPr>
          </a:p>
        </p:txBody>
      </p: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782638" y="1339850"/>
            <a:ext cx="91201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0" dirty="0">
                <a:latin typeface="Stencil" charset="0"/>
              </a:rPr>
              <a:t>WANTED!</a:t>
            </a:r>
            <a:endParaRPr lang="en-US" sz="11700" dirty="0"/>
          </a:p>
        </p:txBody>
      </p:sp>
      <p:pic>
        <p:nvPicPr>
          <p:cNvPr id="3" name="Picture 2" descr="250px-Turelmain.png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/>
        </p:blipFill>
        <p:spPr>
          <a:xfrm>
            <a:off x="6091450" y="6222347"/>
            <a:ext cx="2535386" cy="4139765"/>
          </a:xfrm>
          <a:prstGeom prst="rect">
            <a:avLst/>
          </a:prstGeom>
        </p:spPr>
      </p:pic>
      <p:pic>
        <p:nvPicPr>
          <p:cNvPr id="4" name="Picture 3" descr="250px-Alora1.jp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45" y="6216185"/>
            <a:ext cx="2565076" cy="4145163"/>
          </a:xfrm>
          <a:prstGeom prst="rect">
            <a:avLst/>
          </a:prstGeom>
        </p:spPr>
      </p:pic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3474683" y="10412925"/>
            <a:ext cx="79028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Stencil" charset="0"/>
              </a:rPr>
              <a:t>Sorenn</a:t>
            </a:r>
            <a:r>
              <a:rPr lang="en-US" sz="3200" dirty="0" smtClean="0">
                <a:latin typeface="Stencil" charset="0"/>
              </a:rPr>
              <a:t>, </a:t>
            </a:r>
            <a:r>
              <a:rPr lang="en-US" sz="3200" dirty="0" err="1" smtClean="0">
                <a:latin typeface="Stencil" charset="0"/>
              </a:rPr>
              <a:t>turel</a:t>
            </a:r>
            <a:endParaRPr lang="en-US" sz="3200" dirty="0"/>
          </a:p>
        </p:txBody>
      </p:sp>
      <p:pic>
        <p:nvPicPr>
          <p:cNvPr id="9" name="Aloraandture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43113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Panther 10.3:Applications:Microsoft Office X:Templates:Presentations:Designs:Blank Presentation</Template>
  <TotalTime>1066</TotalTime>
  <Words>23</Words>
  <Application>Microsoft Macintosh PowerPoint</Application>
  <PresentationFormat>Custom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</vt:lpstr>
      <vt:lpstr>Times New Roman</vt:lpstr>
      <vt:lpstr>Stencil</vt:lpstr>
      <vt:lpstr>Blank Presentation</vt:lpstr>
      <vt:lpstr>PowerPoint Presentation</vt:lpstr>
    </vt:vector>
  </TitlesOfParts>
  <Company>뿿쳐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julie skelton</dc:creator>
  <cp:lastModifiedBy>Charles Lawrence</cp:lastModifiedBy>
  <cp:revision>15</cp:revision>
  <cp:lastPrinted>2007-09-05T20:33:12Z</cp:lastPrinted>
  <dcterms:created xsi:type="dcterms:W3CDTF">2006-09-19T20:37:33Z</dcterms:created>
  <dcterms:modified xsi:type="dcterms:W3CDTF">2016-04-10T22:26:35Z</dcterms:modified>
</cp:coreProperties>
</file>