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9007-B27F-564B-ADA5-5EA84E1DEE83}" type="datetimeFigureOut">
              <a:rPr lang="en-US" smtClean="0"/>
              <a:t>3/1/16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3160-68A8-DC4C-A7B6-6E1F4A4CE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9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9007-B27F-564B-ADA5-5EA84E1DEE83}" type="datetimeFigureOut">
              <a:rPr lang="en-US" smtClean="0"/>
              <a:t>3/1/16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3160-68A8-DC4C-A7B6-6E1F4A4CE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03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9007-B27F-564B-ADA5-5EA84E1DEE83}" type="datetimeFigureOut">
              <a:rPr lang="en-US" smtClean="0"/>
              <a:t>3/1/16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3160-68A8-DC4C-A7B6-6E1F4A4CE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67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9007-B27F-564B-ADA5-5EA84E1DEE83}" type="datetimeFigureOut">
              <a:rPr lang="en-US" smtClean="0"/>
              <a:t>3/1/16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3160-68A8-DC4C-A7B6-6E1F4A4CE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943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9007-B27F-564B-ADA5-5EA84E1DEE83}" type="datetimeFigureOut">
              <a:rPr lang="en-US" smtClean="0"/>
              <a:t>3/1/16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3160-68A8-DC4C-A7B6-6E1F4A4CE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35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9007-B27F-564B-ADA5-5EA84E1DEE83}" type="datetimeFigureOut">
              <a:rPr lang="en-US" smtClean="0"/>
              <a:t>3/1/16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3160-68A8-DC4C-A7B6-6E1F4A4CE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34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9007-B27F-564B-ADA5-5EA84E1DEE83}" type="datetimeFigureOut">
              <a:rPr lang="en-US" smtClean="0"/>
              <a:t>3/1/16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3160-68A8-DC4C-A7B6-6E1F4A4CE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2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9007-B27F-564B-ADA5-5EA84E1DEE83}" type="datetimeFigureOut">
              <a:rPr lang="en-US" smtClean="0"/>
              <a:t>3/1/16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3160-68A8-DC4C-A7B6-6E1F4A4CE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64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9007-B27F-564B-ADA5-5EA84E1DEE83}" type="datetimeFigureOut">
              <a:rPr lang="en-US" smtClean="0"/>
              <a:t>3/1/16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3160-68A8-DC4C-A7B6-6E1F4A4CE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1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9007-B27F-564B-ADA5-5EA84E1DEE83}" type="datetimeFigureOut">
              <a:rPr lang="en-US" smtClean="0"/>
              <a:t>3/1/16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3160-68A8-DC4C-A7B6-6E1F4A4CE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15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9007-B27F-564B-ADA5-5EA84E1DEE83}" type="datetimeFigureOut">
              <a:rPr lang="en-US" smtClean="0"/>
              <a:t>3/1/16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3160-68A8-DC4C-A7B6-6E1F4A4CE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37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49007-B27F-564B-ADA5-5EA84E1DEE83}" type="datetimeFigureOut">
              <a:rPr lang="en-US" smtClean="0"/>
              <a:t>3/1/16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C3160-68A8-DC4C-A7B6-6E1F4A4CE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3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1954953" y="1019404"/>
            <a:ext cx="3826361" cy="2490020"/>
          </a:xfrm>
          <a:prstGeom prst="cloud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nip Same Side Corner Rectangle 3"/>
          <p:cNvSpPr/>
          <p:nvPr/>
        </p:nvSpPr>
        <p:spPr>
          <a:xfrm>
            <a:off x="3124583" y="1871693"/>
            <a:ext cx="1921535" cy="1687866"/>
          </a:xfrm>
          <a:prstGeom prst="snip2Same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nip Same Side Corner Rectangle 4"/>
          <p:cNvSpPr/>
          <p:nvPr/>
        </p:nvSpPr>
        <p:spPr>
          <a:xfrm>
            <a:off x="3642562" y="2874386"/>
            <a:ext cx="918995" cy="685173"/>
          </a:xfrm>
          <a:prstGeom prst="snip2Same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63590" y="4254124"/>
            <a:ext cx="73155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Bombing of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Excidium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HQ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4385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aiello</dc:creator>
  <cp:lastModifiedBy>joseph aiello</cp:lastModifiedBy>
  <cp:revision>1</cp:revision>
  <dcterms:created xsi:type="dcterms:W3CDTF">2016-03-01T23:54:17Z</dcterms:created>
  <dcterms:modified xsi:type="dcterms:W3CDTF">2016-03-01T23:58:51Z</dcterms:modified>
</cp:coreProperties>
</file>