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ac" ContentType="audio/unknown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3" r:id="rId4"/>
    <p:sldId id="272" r:id="rId5"/>
    <p:sldId id="275" r:id="rId6"/>
    <p:sldId id="271" r:id="rId7"/>
    <p:sldId id="276" r:id="rId8"/>
  </p:sldIdLst>
  <p:sldSz cx="92075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546"/>
      </p:cViewPr>
      <p:guideLst>
        <p:guide orient="horz" pos="1800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F485-2E92-406F-B5DF-67627576D98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685800"/>
            <a:ext cx="5524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D9D5-3AE7-4987-9BCF-5B9593B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FD9D5-3AE7-4987-9BCF-5B9593B2CF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64" y="1775355"/>
            <a:ext cx="782637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125" y="3238500"/>
            <a:ext cx="644525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3261"/>
      </p:ext>
    </p:extLst>
  </p:cSld>
  <p:clrMapOvr>
    <a:masterClrMapping/>
  </p:clrMapOvr>
  <p:transition spd="slow" advClick="0" advTm="25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98970"/>
      </p:ext>
    </p:extLst>
  </p:cSld>
  <p:clrMapOvr>
    <a:masterClrMapping/>
  </p:clrMapOvr>
  <p:transition spd="slow" advClick="0" advTm="25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7" y="228866"/>
            <a:ext cx="2071688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28866"/>
            <a:ext cx="6061604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1793"/>
      </p:ext>
    </p:extLst>
  </p:cSld>
  <p:clrMapOvr>
    <a:masterClrMapping/>
  </p:clrMapOvr>
  <p:transition spd="slow" advClick="0" advTm="25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76697"/>
      </p:ext>
    </p:extLst>
  </p:cSld>
  <p:clrMapOvr>
    <a:masterClrMapping/>
  </p:clrMapOvr>
  <p:transition spd="slow" advClick="0" advTm="25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30" y="3672418"/>
            <a:ext cx="7826375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30" y="2422261"/>
            <a:ext cx="7826375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8789"/>
      </p:ext>
    </p:extLst>
  </p:cSld>
  <p:clrMapOvr>
    <a:masterClrMapping/>
  </p:clrMapOvr>
  <p:transition spd="slow" advClick="0" advTm="25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333501"/>
            <a:ext cx="406664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479" y="1333501"/>
            <a:ext cx="406664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5009"/>
      </p:ext>
    </p:extLst>
  </p:cSld>
  <p:clrMapOvr>
    <a:masterClrMapping/>
  </p:clrMapOvr>
  <p:transition spd="slow" advClick="0" advTm="25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6" y="1279261"/>
            <a:ext cx="406824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6" y="1812396"/>
            <a:ext cx="406824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284" y="1279261"/>
            <a:ext cx="4069843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284" y="1812396"/>
            <a:ext cx="406984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2917"/>
      </p:ext>
    </p:extLst>
  </p:cSld>
  <p:clrMapOvr>
    <a:masterClrMapping/>
  </p:clrMapOvr>
  <p:transition spd="slow" advClick="0" advTm="25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76"/>
      </p:ext>
    </p:extLst>
  </p:cSld>
  <p:clrMapOvr>
    <a:masterClrMapping/>
  </p:clrMapOvr>
  <p:transition spd="slow" advClick="0" advTm="25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4792"/>
      </p:ext>
    </p:extLst>
  </p:cSld>
  <p:clrMapOvr>
    <a:masterClrMapping/>
  </p:clrMapOvr>
  <p:transition spd="slow" advClick="0" advTm="25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227542"/>
            <a:ext cx="302920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877" y="227543"/>
            <a:ext cx="51472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6" y="1195918"/>
            <a:ext cx="302920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27482"/>
      </p:ext>
    </p:extLst>
  </p:cSld>
  <p:clrMapOvr>
    <a:masterClrMapping/>
  </p:clrMapOvr>
  <p:transition spd="slow" advClick="0" advTm="25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34" y="4000500"/>
            <a:ext cx="55245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4734" y="510646"/>
            <a:ext cx="55245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4734" y="4472782"/>
            <a:ext cx="55245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2207"/>
      </p:ext>
    </p:extLst>
  </p:cSld>
  <p:clrMapOvr>
    <a:masterClrMapping/>
  </p:clrMapOvr>
  <p:transition spd="slow" advClick="0" advTm="25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75" y="228865"/>
            <a:ext cx="828675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333501"/>
            <a:ext cx="828675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5296960"/>
            <a:ext cx="214841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C419-5C1B-4772-8460-6D5FC3665972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5896" y="5296960"/>
            <a:ext cx="291570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709" y="5296960"/>
            <a:ext cx="214841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16BF-3CBF-432E-AE8E-C92ECE47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5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flac"/><Relationship Id="rId1" Type="http://schemas.microsoft.com/office/2007/relationships/media" Target="../media/media1.flac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64" y="762001"/>
            <a:ext cx="7826375" cy="12250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Aftermath </a:t>
            </a:r>
            <a:r>
              <a:rPr lang="en-US" dirty="0" err="1" smtClean="0">
                <a:solidFill>
                  <a:schemeClr val="bg1"/>
                </a:solidFill>
              </a:rPr>
              <a:t>Battleplan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58" y="2286000"/>
            <a:ext cx="8823854" cy="279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Tra’an Reith #9059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Abadeer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Taasii</a:t>
            </a:r>
            <a:r>
              <a:rPr lang="en-US" dirty="0" smtClean="0">
                <a:solidFill>
                  <a:schemeClr val="bg1"/>
                </a:solidFill>
              </a:rPr>
              <a:t> #14580</a:t>
            </a:r>
          </a:p>
          <a:p>
            <a:r>
              <a:rPr lang="en-US" dirty="0" err="1">
                <a:solidFill>
                  <a:schemeClr val="bg1"/>
                </a:solidFill>
              </a:rPr>
              <a:t>Maenaki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Dalevi'in</a:t>
            </a:r>
            <a:r>
              <a:rPr lang="en-US" dirty="0" smtClean="0">
                <a:solidFill>
                  <a:schemeClr val="bg1"/>
                </a:solidFill>
              </a:rPr>
              <a:t> #13419</a:t>
            </a:r>
          </a:p>
          <a:p>
            <a:r>
              <a:rPr lang="en-US" dirty="0" err="1">
                <a:solidFill>
                  <a:schemeClr val="bg1"/>
                </a:solidFill>
              </a:rPr>
              <a:t>Celahir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Erinos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Arconae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smtClean="0">
                <a:solidFill>
                  <a:schemeClr val="bg1"/>
                </a:solidFill>
              </a:rPr>
              <a:t>6109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Lucifer Romanov #14596</a:t>
            </a:r>
          </a:p>
        </p:txBody>
      </p:sp>
    </p:spTree>
    <p:extLst>
      <p:ext uri="{BB962C8B-B14F-4D97-AF65-F5344CB8AC3E}">
        <p14:creationId xmlns:p14="http://schemas.microsoft.com/office/powerpoint/2010/main" val="2944208975"/>
      </p:ext>
    </p:extLst>
  </p:cSld>
  <p:clrMapOvr>
    <a:masterClrMapping/>
  </p:clrMapOvr>
  <p:transition spd="slow" advClick="0" advTm="1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3325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0" y="1143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Greetings Team Alpha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8450" y="14097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Mission Objectives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Land on </a:t>
            </a:r>
            <a:r>
              <a:rPr lang="en-US" dirty="0" err="1" smtClean="0">
                <a:solidFill>
                  <a:schemeClr val="bg1"/>
                </a:solidFill>
              </a:rPr>
              <a:t>Antei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Destroy the Iron Legion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Kill the Grand Master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750" y="49101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Warning: This Mission is Suicide.</a:t>
            </a:r>
          </a:p>
        </p:txBody>
      </p:sp>
      <p:pic>
        <p:nvPicPr>
          <p:cNvPr id="6" name="Converted Audio.fl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75" y="53816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70"/>
      </p:ext>
    </p:extLst>
  </p:cSld>
  <p:clrMapOvr>
    <a:masterClrMapping/>
  </p:clrMapOvr>
  <p:transition spd="slow" advClick="0" advTm="2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50" y="1905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Enemy Fleets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723900"/>
            <a:ext cx="2869803" cy="162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714375"/>
            <a:ext cx="2760208" cy="2060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46" y="2933700"/>
            <a:ext cx="3533207" cy="22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5936"/>
      </p:ext>
    </p:extLst>
  </p:cSld>
  <p:clrMapOvr>
    <a:masterClrMapping/>
  </p:clrMapOvr>
  <p:transition spd="slow" advClick="0" advTm="2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1638300"/>
            <a:ext cx="2381250" cy="2381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8575" y="2887981"/>
            <a:ext cx="5486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2324101"/>
            <a:ext cx="381000" cy="215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49" y="2720340"/>
            <a:ext cx="485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950" y="36195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1638300"/>
            <a:ext cx="2381250" cy="2381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8575" y="2887981"/>
            <a:ext cx="5486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2324101"/>
            <a:ext cx="381000" cy="21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950" y="36195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84750" y="3086100"/>
            <a:ext cx="762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870450" y="2933700"/>
            <a:ext cx="114300" cy="152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102225" y="2952750"/>
            <a:ext cx="114300" cy="152400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89350" y="2431924"/>
            <a:ext cx="1412875" cy="4560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 flipV="1">
            <a:off x="3498850" y="2659952"/>
            <a:ext cx="1400175" cy="3499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2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000">
        <p:fade/>
      </p:transition>
    </mc:Choice>
    <mc:Fallback>
      <p:transition spd="med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" y="-9525"/>
            <a:ext cx="26098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Army Force </a:t>
            </a:r>
            <a:r>
              <a:rPr lang="en-US" dirty="0" err="1" smtClean="0">
                <a:solidFill>
                  <a:schemeClr val="bg1"/>
                </a:solidFill>
              </a:rPr>
              <a:t>Vornskr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X-1 Viper </a:t>
            </a:r>
            <a:r>
              <a:rPr lang="en-US" sz="1600" dirty="0" err="1">
                <a:solidFill>
                  <a:schemeClr val="bg1"/>
                </a:solidFill>
              </a:rPr>
              <a:t>Automadons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Armored </a:t>
            </a:r>
            <a:r>
              <a:rPr lang="en-US" sz="1600" dirty="0">
                <a:solidFill>
                  <a:schemeClr val="bg1"/>
                </a:solidFill>
              </a:rPr>
              <a:t>Assault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Experimental 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AV-7 Antivehicle Cannons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Attack 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Anti-Aircraft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Ultra-Light Assault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74-Z speeder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SD-10 battle droids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Droidekas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B2 super battle droids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LAAT/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gunships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LAAT/c gunships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Drop pods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2550" y="0"/>
            <a:ext cx="2667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Army Force Rancor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X-1 </a:t>
            </a:r>
            <a:r>
              <a:rPr lang="en-US" sz="1600" dirty="0">
                <a:solidFill>
                  <a:schemeClr val="bg1"/>
                </a:solidFill>
              </a:rPr>
              <a:t>Viper </a:t>
            </a:r>
            <a:r>
              <a:rPr lang="en-US" sz="1600" dirty="0" err="1">
                <a:solidFill>
                  <a:schemeClr val="bg1"/>
                </a:solidFill>
              </a:rPr>
              <a:t>Automadons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Armored </a:t>
            </a:r>
            <a:r>
              <a:rPr lang="en-US" sz="1600" dirty="0">
                <a:solidFill>
                  <a:schemeClr val="bg1"/>
                </a:solidFill>
              </a:rPr>
              <a:t>Assault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Experimental 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AV-7 Antivehicle Cannons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Attack 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Anti-Aircraft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Ultra-Light Assault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74-Z speeder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SD-10 battle droids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Droidekas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B2 super battle droids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LAAT/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gunships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LAAT/c gunships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Drop pods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9550" y="0"/>
            <a:ext cx="2819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Army Force </a:t>
            </a:r>
            <a:r>
              <a:rPr lang="en-US" dirty="0" err="1" smtClean="0">
                <a:solidFill>
                  <a:schemeClr val="bg1"/>
                </a:solidFill>
              </a:rPr>
              <a:t>Wampa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Tactical Enforcers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Armoured</a:t>
            </a:r>
            <a:r>
              <a:rPr lang="en-US" sz="1600" dirty="0">
                <a:solidFill>
                  <a:schemeClr val="bg1"/>
                </a:solidFill>
              </a:rPr>
              <a:t> Assault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Experimental 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AV-7 Antivehicle Cannons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Attack 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Terrain Anti-Aircraft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Ultra-Light Assault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74-Z speeder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SD-10 battle droids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Droidekas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B2 super battle droids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LAAT/</a:t>
            </a:r>
            <a:r>
              <a:rPr lang="en-US" sz="1600" dirty="0" err="1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gunships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LAAT/c gunships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MAAT gunships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216"/>
      </p:ext>
    </p:extLst>
  </p:cSld>
  <p:clrMapOvr>
    <a:masterClrMapping/>
  </p:clrMapOvr>
  <p:transition spd="slow" advTm="2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"/>
            <a:ext cx="1939925" cy="1905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899"/>
            <a:ext cx="1933575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828798"/>
            <a:ext cx="1943101" cy="1943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1485900"/>
            <a:ext cx="224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57016"/>
      </p:ext>
    </p:extLst>
  </p:cSld>
  <p:clrMapOvr>
    <a:masterClrMapping/>
  </p:clrMapOvr>
  <p:transition spd="slow" advClick="0" advTm="4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142</Words>
  <Application>Microsoft Office PowerPoint</Application>
  <PresentationFormat>Custom</PresentationFormat>
  <Paragraphs>66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Aftermath Battleplan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Plagueis Battleplan Scenario #3</dc:title>
  <dc:creator>Reign</dc:creator>
  <cp:lastModifiedBy>Kyle Oathout</cp:lastModifiedBy>
  <cp:revision>44</cp:revision>
  <dcterms:created xsi:type="dcterms:W3CDTF">2015-02-04T23:53:09Z</dcterms:created>
  <dcterms:modified xsi:type="dcterms:W3CDTF">2016-10-29T17:30:44Z</dcterms:modified>
</cp:coreProperties>
</file>