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718"/>
  </p:normalViewPr>
  <p:slideViewPr>
    <p:cSldViewPr snapToGrid="0" snapToObjects="1">
      <p:cViewPr varScale="1">
        <p:scale>
          <a:sx n="92" d="100"/>
          <a:sy n="92" d="100"/>
        </p:scale>
        <p:origin x="10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35669-885A-FF4E-8E33-A4792486E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51D7D0-38FE-284D-8DC1-259D1DB537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FBAD8E-F0F9-DF4E-B6D0-257F5BCB0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9131-3E9C-C643-8BEE-558B9187D34C}" type="datetimeFigureOut">
              <a:rPr lang="en-US" smtClean="0"/>
              <a:t>7/30/18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D10B6-70AA-E34A-9BD1-E865BFC5B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0830A-4329-764C-BF12-A4823CFCA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0697-09E0-B74E-9CC2-7316C113E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30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22E8B-67B1-3B42-933D-31354A1AF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6F3513-4AB0-BB4C-9887-D74C44F0F1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BA4B6-BDE4-3B46-BFF7-E9118E128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9131-3E9C-C643-8BEE-558B9187D34C}" type="datetimeFigureOut">
              <a:rPr lang="en-US" smtClean="0"/>
              <a:t>7/30/18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E4615-9882-F44E-8207-9081BF826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780480-64C8-5C45-BF00-8E5436A36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0697-09E0-B74E-9CC2-7316C113E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023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9E51BE-C4C8-AB49-BC7D-F4F4CAE6CA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8F50A9-847D-7841-8B4F-BE36463A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2BA20-0889-D345-8ADF-F1BFE9051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9131-3E9C-C643-8BEE-558B9187D34C}" type="datetimeFigureOut">
              <a:rPr lang="en-US" smtClean="0"/>
              <a:t>7/30/18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7DD41-74E5-4245-8245-62B4D2D1C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6FC15-ADF8-2C46-B31B-4940798A7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0697-09E0-B74E-9CC2-7316C113E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70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E762B-A35D-0B42-A784-70C18BE43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5CB25-D9D6-A64A-B381-3E8FA2EC8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1E489-D07A-1D4C-893E-81108D7D3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9131-3E9C-C643-8BEE-558B9187D34C}" type="datetimeFigureOut">
              <a:rPr lang="en-US" smtClean="0"/>
              <a:t>7/30/18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E1A1C-9F75-2B43-8350-C81C057DD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6EAA4-D292-FC43-9848-610D03F0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0697-09E0-B74E-9CC2-7316C113E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677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C28B9-4CCE-F24B-942A-19381293D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2ACBB2-F230-5447-9AA5-87C4F483A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21AEE2-3665-2F43-9C3E-DB5F72D15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9131-3E9C-C643-8BEE-558B9187D34C}" type="datetimeFigureOut">
              <a:rPr lang="en-US" smtClean="0"/>
              <a:t>7/30/18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C4241-DFD1-FF48-967A-72CDF28BE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0E658-A42A-0945-966F-7E2936BF3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0697-09E0-B74E-9CC2-7316C113E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00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A3B27-9A79-E74D-A7BE-88568B0A0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B0A26-E633-0F4F-BDCE-49FB13447D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509105-4B3D-2E42-A645-045727F3D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C3AD28-80F2-404D-885F-D82BDC04E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9131-3E9C-C643-8BEE-558B9187D34C}" type="datetimeFigureOut">
              <a:rPr lang="en-US" smtClean="0"/>
              <a:t>7/30/18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CA7506-92CD-EC4D-9199-2320EAB7B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3D9DC1-7358-4B46-851B-7F0827E8E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0697-09E0-B74E-9CC2-7316C113E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17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8E170-26AF-D349-9D8E-F7594BCAC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63F524-CE46-D844-8480-4DBCBAA63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0D8DD0-0FB1-1448-A03F-0253B52A35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3D9B40-7FAB-1A4D-9D96-1246F142C4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8FAA2A-C49D-A24F-8EA1-E0F98EABC2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BDF191-AEC0-0940-8C41-C6153E9FC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9131-3E9C-C643-8BEE-558B9187D34C}" type="datetimeFigureOut">
              <a:rPr lang="en-US" smtClean="0"/>
              <a:t>7/30/18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9A543F-266E-E840-B45D-C092A4F07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0DC0C9-22EA-004B-AE95-7EF703DF8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0697-09E0-B74E-9CC2-7316C113E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96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759F3-27D0-3C4E-9064-4A2CBB966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F11729-D81D-434B-8F01-624EC37A4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9131-3E9C-C643-8BEE-558B9187D34C}" type="datetimeFigureOut">
              <a:rPr lang="en-US" smtClean="0"/>
              <a:t>7/30/18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639410-E157-C344-B62B-9A923F3C0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70734E-2C70-5449-A361-056982690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0697-09E0-B74E-9CC2-7316C113E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216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A23DA3-B401-B649-BA59-68CED91F6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9131-3E9C-C643-8BEE-558B9187D34C}" type="datetimeFigureOut">
              <a:rPr lang="en-US" smtClean="0"/>
              <a:t>7/30/18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1E56A1-F555-2540-AC1F-162BF0659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C3F432-B14A-3347-9A7B-23FCFEC0C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0697-09E0-B74E-9CC2-7316C113E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03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4A005-DE93-7948-8C92-068785528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E10CC-0562-194B-913B-29CC7C9D7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82314B-4265-6843-905D-E6BD8A4A63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3B8C7-AFC9-7C4E-963A-FE6804594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9131-3E9C-C643-8BEE-558B9187D34C}" type="datetimeFigureOut">
              <a:rPr lang="en-US" smtClean="0"/>
              <a:t>7/30/18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FE16FA-9D7B-AF40-B56F-7AD211296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8BFF59-E991-594F-B636-10A6C91B4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0697-09E0-B74E-9CC2-7316C113E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91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04353-FF52-3643-922D-6F1616129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E7C421-2096-3844-BE26-61A8FA4EC9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D16080-B110-3145-B77B-B2151A70E6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575187-0575-DD46-B7EF-68665B83C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9131-3E9C-C643-8BEE-558B9187D34C}" type="datetimeFigureOut">
              <a:rPr lang="en-US" smtClean="0"/>
              <a:t>7/30/18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7B89C0-0B82-0E42-B1EF-F8482A3DD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9905F9-6E3F-8145-8DC1-70C899DAD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0697-09E0-B74E-9CC2-7316C113E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52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5086E7-8A77-3348-99C5-7FB635CD6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77AB04-60C9-D646-BD5A-A14E836A4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26423-289B-F148-8861-3F17234996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D9131-3E9C-C643-8BEE-558B9187D34C}" type="datetimeFigureOut">
              <a:rPr lang="en-US" smtClean="0"/>
              <a:t>7/30/18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29BC0-3AC8-FA43-A7BE-A0F3219D80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6F11A-6B9C-8246-9AFD-1B5C8C7719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60697-09E0-B74E-9CC2-7316C113E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86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6596237-7F25-FF46-9F02-E3FB2592793E}"/>
              </a:ext>
            </a:extLst>
          </p:cNvPr>
          <p:cNvSpPr/>
          <p:nvPr/>
        </p:nvSpPr>
        <p:spPr>
          <a:xfrm>
            <a:off x="4807527" y="1496291"/>
            <a:ext cx="512618" cy="16071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>
            <a:extLst>
              <a:ext uri="{FF2B5EF4-FFF2-40B4-BE49-F238E27FC236}">
                <a16:creationId xmlns:a16="http://schemas.microsoft.com/office/drawing/2014/main" id="{F9139043-AC5C-6E4C-95CA-1BAC9ECD6B3D}"/>
              </a:ext>
            </a:extLst>
          </p:cNvPr>
          <p:cNvSpPr/>
          <p:nvPr/>
        </p:nvSpPr>
        <p:spPr>
          <a:xfrm>
            <a:off x="2770909" y="3519055"/>
            <a:ext cx="304800" cy="332509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>
            <a:extLst>
              <a:ext uri="{FF2B5EF4-FFF2-40B4-BE49-F238E27FC236}">
                <a16:creationId xmlns:a16="http://schemas.microsoft.com/office/drawing/2014/main" id="{7E1342BE-DD43-AA40-BE9F-46717DEAB767}"/>
              </a:ext>
            </a:extLst>
          </p:cNvPr>
          <p:cNvSpPr/>
          <p:nvPr/>
        </p:nvSpPr>
        <p:spPr>
          <a:xfrm>
            <a:off x="3726872" y="3906983"/>
            <a:ext cx="304800" cy="332509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>
            <a:extLst>
              <a:ext uri="{FF2B5EF4-FFF2-40B4-BE49-F238E27FC236}">
                <a16:creationId xmlns:a16="http://schemas.microsoft.com/office/drawing/2014/main" id="{543AF6AC-3E5A-784A-8B61-F2B7A775BDF6}"/>
              </a:ext>
            </a:extLst>
          </p:cNvPr>
          <p:cNvSpPr/>
          <p:nvPr/>
        </p:nvSpPr>
        <p:spPr>
          <a:xfrm>
            <a:off x="4807527" y="3976256"/>
            <a:ext cx="304800" cy="332509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ultiply 7">
            <a:extLst>
              <a:ext uri="{FF2B5EF4-FFF2-40B4-BE49-F238E27FC236}">
                <a16:creationId xmlns:a16="http://schemas.microsoft.com/office/drawing/2014/main" id="{84CEA5BE-B38D-E24E-9F8B-F147162ADB7D}"/>
              </a:ext>
            </a:extLst>
          </p:cNvPr>
          <p:cNvSpPr/>
          <p:nvPr/>
        </p:nvSpPr>
        <p:spPr>
          <a:xfrm>
            <a:off x="5888182" y="3906983"/>
            <a:ext cx="304800" cy="332509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y 8">
            <a:extLst>
              <a:ext uri="{FF2B5EF4-FFF2-40B4-BE49-F238E27FC236}">
                <a16:creationId xmlns:a16="http://schemas.microsoft.com/office/drawing/2014/main" id="{8391ABF9-58AA-7F40-B7A8-950E3D4B7842}"/>
              </a:ext>
            </a:extLst>
          </p:cNvPr>
          <p:cNvSpPr/>
          <p:nvPr/>
        </p:nvSpPr>
        <p:spPr>
          <a:xfrm>
            <a:off x="6871854" y="3519054"/>
            <a:ext cx="304800" cy="332509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ultiply 9">
            <a:extLst>
              <a:ext uri="{FF2B5EF4-FFF2-40B4-BE49-F238E27FC236}">
                <a16:creationId xmlns:a16="http://schemas.microsoft.com/office/drawing/2014/main" id="{A5764F1F-FF31-C948-967D-8BE9CBCDD2E3}"/>
              </a:ext>
            </a:extLst>
          </p:cNvPr>
          <p:cNvSpPr/>
          <p:nvPr/>
        </p:nvSpPr>
        <p:spPr>
          <a:xfrm>
            <a:off x="6871854" y="2466110"/>
            <a:ext cx="304800" cy="332509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ultiply 10">
            <a:extLst>
              <a:ext uri="{FF2B5EF4-FFF2-40B4-BE49-F238E27FC236}">
                <a16:creationId xmlns:a16="http://schemas.microsoft.com/office/drawing/2014/main" id="{A3022BEB-F4FD-4D48-A653-C6BD4B603BBC}"/>
              </a:ext>
            </a:extLst>
          </p:cNvPr>
          <p:cNvSpPr/>
          <p:nvPr/>
        </p:nvSpPr>
        <p:spPr>
          <a:xfrm>
            <a:off x="2784763" y="2466109"/>
            <a:ext cx="304800" cy="332509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54AEE62-FD4A-0A43-9EA6-4C8CE654EAA7}"/>
              </a:ext>
            </a:extLst>
          </p:cNvPr>
          <p:cNvCxnSpPr/>
          <p:nvPr/>
        </p:nvCxnSpPr>
        <p:spPr>
          <a:xfrm flipV="1">
            <a:off x="5458691" y="1343891"/>
            <a:ext cx="1565563" cy="789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761D74E-BA28-964D-8257-2BB16E2D2294}"/>
              </a:ext>
            </a:extLst>
          </p:cNvPr>
          <p:cNvCxnSpPr/>
          <p:nvPr/>
        </p:nvCxnSpPr>
        <p:spPr>
          <a:xfrm flipV="1">
            <a:off x="2292927" y="4287982"/>
            <a:ext cx="1565563" cy="789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5DDE6E2-AE3E-6A40-BA3F-86CB644B3C85}"/>
              </a:ext>
            </a:extLst>
          </p:cNvPr>
          <p:cNvSpPr txBox="1"/>
          <p:nvPr/>
        </p:nvSpPr>
        <p:spPr>
          <a:xfrm>
            <a:off x="7024254" y="1126959"/>
            <a:ext cx="2341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Sky Breach Base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66F755-BF80-A54B-B1A4-0977720D36D9}"/>
              </a:ext>
            </a:extLst>
          </p:cNvPr>
          <p:cNvSpPr txBox="1"/>
          <p:nvPr/>
        </p:nvSpPr>
        <p:spPr>
          <a:xfrm>
            <a:off x="2292927" y="5167929"/>
            <a:ext cx="2341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Enemy Lines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8D219E4-ABCC-CB4D-9748-6C1E05C6D68A}"/>
              </a:ext>
            </a:extLst>
          </p:cNvPr>
          <p:cNvSpPr txBox="1"/>
          <p:nvPr/>
        </p:nvSpPr>
        <p:spPr>
          <a:xfrm>
            <a:off x="4031672" y="321208"/>
            <a:ext cx="4710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Siege of Sky Breach Base</a:t>
            </a:r>
          </a:p>
        </p:txBody>
      </p:sp>
    </p:spTree>
    <p:extLst>
      <p:ext uri="{BB962C8B-B14F-4D97-AF65-F5344CB8AC3E}">
        <p14:creationId xmlns:p14="http://schemas.microsoft.com/office/powerpoint/2010/main" val="2365376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Aiello, Joseph</dc:creator>
  <cp:lastModifiedBy>Aiello, Joseph</cp:lastModifiedBy>
  <cp:revision>1</cp:revision>
  <dcterms:created xsi:type="dcterms:W3CDTF">2018-07-30T22:59:41Z</dcterms:created>
  <dcterms:modified xsi:type="dcterms:W3CDTF">2018-07-30T23:02:46Z</dcterms:modified>
</cp:coreProperties>
</file>