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776A4-ACC9-4F24-B2F9-EDA497CB9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79868F-D65F-4438-A6FA-AC42D37FF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6321F-A77D-43DD-90E7-B99C29854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CD77C-8E87-4C3F-8162-62E0D4818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81EAF-654D-4351-9BCF-0022074E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5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0C97-286E-4E09-AF6F-0A368DCF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AD2DC1-CE50-401B-8C82-D4BB34E12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B38E-E792-4EB2-A7B4-FD27480F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4AE66-89CB-41C7-A758-70BB9515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8D284-0A53-4722-BBBE-12779328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35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2B024E-B3CD-45B5-BB98-713BCF3E5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8A1EE-941C-445D-8D4F-7FE0C7D11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4A56F-2F54-49B8-A043-FAB2D133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47786-C4B4-4ADA-8B5A-384E4AF0E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80B8E-E315-446A-9632-94D03D15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D89A1-E2BB-49D0-9887-99E989C2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7742A-4359-46F5-B632-540787CA5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E1482-D708-4322-A29A-420C5580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44026-D2DF-477F-B00B-855BA4C3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3B988-798F-40F4-A0D1-9472A6CD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7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70154-DEA7-4802-9913-AC1A6822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25DFD-A0E4-4D87-9D28-604BDBA6F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77F37-32ED-46B7-BD41-00AD286E4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11519-45EE-4A2B-91B7-6F47321A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BD481-CBBE-4883-8F12-F3621EDB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22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E5CF-C581-46C3-AE17-87B0D13FD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B3CA-DD94-4574-85A9-8DD84A99F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C42EE-3A59-41E9-85E7-7F1552067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5A879-1B95-498B-96D8-AADA4FC8B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A3C18-B508-49FD-A27E-CEDA75BD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9AF1F-CDDF-4982-BF69-B99A6E896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4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F7463-1B2B-48EE-950E-494385939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DC6FE-3E51-4473-B840-A8D04CF48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AC2D1-844E-46A3-84CA-87E4BE387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0A166-5A33-4A8F-816E-0A739255D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EA9B3-B045-475A-A71B-FAD910624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95B0D-9144-413B-9C32-D9A99910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179FA3-E4E7-43D9-8678-E8B018D2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CA4ACB-C6B0-40D5-B0C2-E5ED6D7D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42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8E05-A36C-4DCE-AF4B-21A25F130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7C63B-CED5-49A6-B4CD-BC6BC157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9EE46-C8BD-4966-927F-43F1FDDA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AE777-56A4-4A1E-80C5-0A774F57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50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56D12F-EE9E-4556-BD84-3577F3B4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C1BF00-0496-4FAD-BFCA-BA3A763D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503BE-F83E-4FC9-A639-F4E9E07A0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0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51440-8214-4DE1-9E60-7F372E282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632DF-CC06-449E-8485-769ACA975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220D0-A69B-4619-8292-03EB21FD6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D0D79-6C0A-45C3-BD67-3A2B48A5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FF138-4057-4CD0-8094-A82ADD2E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33CF7-2776-44AF-9E42-2362F739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52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F2EFC-1E73-4307-9A90-F7D240D9A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20D4AA-7619-4056-AF37-CB1ECBE60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7E41F-1954-4A09-A7B7-D85F595D6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B645A-D276-4A33-BD58-73A1241D6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3FDB4-745E-48BA-BE3C-22F40001A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CC57D-0E5D-4E9E-990D-77636906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38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55F50-B35D-4603-B591-5F3C66FB5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9BDCB-426D-4CCD-A1C8-B2CB21216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31B66-038E-421A-BFEB-32192B82C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F03BA-A708-4E3D-B2F4-8ED112A46B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56A76-B155-4B45-AC79-D1EE64E5F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DE67B-80A4-46BE-921C-B058DF081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AC83-3C93-497A-9676-052932F3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8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267487D0-43E1-43AC-927E-F4C2FAC0BC82}"/>
              </a:ext>
            </a:extLst>
          </p:cNvPr>
          <p:cNvSpPr/>
          <p:nvPr/>
        </p:nvSpPr>
        <p:spPr>
          <a:xfrm>
            <a:off x="582705" y="98607"/>
            <a:ext cx="10533529" cy="6696635"/>
          </a:xfrm>
          <a:prstGeom prst="flowChartMultidocumen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F8A519-423A-4D7A-824B-DEF25DE8543A}"/>
              </a:ext>
            </a:extLst>
          </p:cNvPr>
          <p:cNvSpPr txBox="1"/>
          <p:nvPr/>
        </p:nvSpPr>
        <p:spPr>
          <a:xfrm>
            <a:off x="699246" y="1353671"/>
            <a:ext cx="250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gency FB" panose="020B0503020202020204" pitchFamily="34" charset="0"/>
              </a:rPr>
              <a:t>Unknown Persons #100-199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130536-102C-44B3-90E9-968289AFD30F}"/>
              </a:ext>
            </a:extLst>
          </p:cNvPr>
          <p:cNvSpPr txBox="1"/>
          <p:nvPr/>
        </p:nvSpPr>
        <p:spPr>
          <a:xfrm>
            <a:off x="1362635" y="753036"/>
            <a:ext cx="217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gency FB" panose="020B0503020202020204" pitchFamily="34" charset="0"/>
              </a:rPr>
              <a:t>Unknown Persons #0-99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304A3-4D35-41F5-89C0-90B627456493}"/>
              </a:ext>
            </a:extLst>
          </p:cNvPr>
          <p:cNvSpPr txBox="1"/>
          <p:nvPr/>
        </p:nvSpPr>
        <p:spPr>
          <a:xfrm>
            <a:off x="2115671" y="175703"/>
            <a:ext cx="217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Agency FB" panose="020B0503020202020204" pitchFamily="34" charset="0"/>
              </a:rPr>
              <a:t>Unklicko</a:t>
            </a:r>
            <a:r>
              <a:rPr lang="en-GB" dirty="0">
                <a:latin typeface="Agency FB" panose="020B0503020202020204" pitchFamily="34" charset="0"/>
              </a:rPr>
              <a:t>, </a:t>
            </a:r>
            <a:r>
              <a:rPr lang="en-GB" dirty="0" err="1">
                <a:latin typeface="Agency FB" panose="020B0503020202020204" pitchFamily="34" charset="0"/>
              </a:rPr>
              <a:t>Krata</a:t>
            </a:r>
            <a:endParaRPr lang="en-GB" dirty="0">
              <a:latin typeface="Agency FB" panose="020B0503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0ED7BB-77A6-4D6E-86FA-E2ABD7DDEA38}"/>
              </a:ext>
            </a:extLst>
          </p:cNvPr>
          <p:cNvSpPr txBox="1"/>
          <p:nvPr/>
        </p:nvSpPr>
        <p:spPr>
          <a:xfrm>
            <a:off x="7458636" y="1353671"/>
            <a:ext cx="217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latin typeface="Agency FB" panose="020B0503020202020204" pitchFamily="34" charset="0"/>
              </a:rPr>
              <a:t>Unknown Persons… #102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3001A3-39AA-42A1-B480-A693A57C572A}"/>
              </a:ext>
            </a:extLst>
          </p:cNvPr>
          <p:cNvSpPr txBox="1"/>
          <p:nvPr/>
        </p:nvSpPr>
        <p:spPr>
          <a:xfrm>
            <a:off x="717176" y="1695306"/>
            <a:ext cx="27073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Agency FB" panose="020B0503020202020204" pitchFamily="34" charset="0"/>
              </a:rPr>
              <a:t>Brief Description: </a:t>
            </a:r>
          </a:p>
          <a:p>
            <a:r>
              <a:rPr lang="en-GB" sz="1400" dirty="0">
                <a:latin typeface="Agency FB" panose="020B0503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gency FB" panose="020B0503020202020204" pitchFamily="34" charset="0"/>
              </a:rPr>
              <a:t>Female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gency FB" panose="020B0503020202020204" pitchFamily="34" charset="0"/>
              </a:rPr>
              <a:t> Average Height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gency FB" panose="020B0503020202020204" pitchFamily="34" charset="0"/>
              </a:rPr>
              <a:t> Slender build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gency FB" panose="020B0503020202020204" pitchFamily="34" charset="0"/>
              </a:rPr>
              <a:t> Purple </a:t>
            </a:r>
            <a:r>
              <a:rPr lang="en-GB" sz="1400" dirty="0" err="1">
                <a:latin typeface="Agency FB" panose="020B0503020202020204" pitchFamily="34" charset="0"/>
              </a:rPr>
              <a:t>lightsaber</a:t>
            </a:r>
            <a:endParaRPr lang="en-GB" sz="1400" dirty="0">
              <a:latin typeface="Agency FB" panose="020B05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gency FB" panose="020B0503020202020204" pitchFamily="34" charset="0"/>
              </a:rPr>
              <a:t> Seems to be one of many- Siblings maybe?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gency FB" panose="020B0503020202020204" pitchFamily="34" charset="0"/>
              </a:rPr>
              <a:t> Various hair colours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03B6BA-3CAB-483C-91F2-59FF7B2684B8}"/>
              </a:ext>
            </a:extLst>
          </p:cNvPr>
          <p:cNvSpPr txBox="1"/>
          <p:nvPr/>
        </p:nvSpPr>
        <p:spPr>
          <a:xfrm>
            <a:off x="3014382" y="1846036"/>
            <a:ext cx="21784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u="sng" dirty="0">
                <a:latin typeface="Agency FB" panose="020B0503020202020204" pitchFamily="34" charset="0"/>
              </a:rPr>
              <a:t>Brief Synopsis:</a:t>
            </a:r>
          </a:p>
          <a:p>
            <a:pPr algn="r"/>
            <a:endParaRPr lang="en-GB" sz="1400" u="sng" dirty="0">
              <a:latin typeface="Agency FB" panose="020B0503020202020204" pitchFamily="34" charset="0"/>
            </a:endParaRPr>
          </a:p>
          <a:p>
            <a:pPr algn="r"/>
            <a:r>
              <a:rPr lang="en-GB" sz="1400" dirty="0">
                <a:latin typeface="Agency FB" panose="020B0503020202020204" pitchFamily="34" charset="0"/>
              </a:rPr>
              <a:t>This female has been in multiple locations. She seems to have many siblings and many sightings have been reported. They are all confident at using a purple </a:t>
            </a:r>
            <a:r>
              <a:rPr lang="en-GB" sz="1400" dirty="0" err="1">
                <a:latin typeface="Agency FB" panose="020B0503020202020204" pitchFamily="34" charset="0"/>
              </a:rPr>
              <a:t>lightsaber</a:t>
            </a:r>
            <a:r>
              <a:rPr lang="en-GB" sz="1400" dirty="0">
                <a:latin typeface="Agency FB" panose="020B0503020202020204" pitchFamily="34" charset="0"/>
              </a:rPr>
              <a:t>. She tends to be very feisty and defensive.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F3D6BE-341C-433C-82B9-58169B6ADD1D}"/>
              </a:ext>
            </a:extLst>
          </p:cNvPr>
          <p:cNvSpPr txBox="1"/>
          <p:nvPr/>
        </p:nvSpPr>
        <p:spPr>
          <a:xfrm>
            <a:off x="5876363" y="1968461"/>
            <a:ext cx="2178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Agency FB" panose="020B0503020202020204" pitchFamily="34" charset="0"/>
              </a:rPr>
              <a:t>Possible siblings and sightings?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67A63F-13B7-4C75-B7D2-83BE2E95573E}"/>
              </a:ext>
            </a:extLst>
          </p:cNvPr>
          <p:cNvSpPr txBox="1"/>
          <p:nvPr/>
        </p:nvSpPr>
        <p:spPr>
          <a:xfrm>
            <a:off x="903522" y="5111742"/>
            <a:ext cx="2178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Agency FB" panose="020B0503020202020204" pitchFamily="34" charset="0"/>
              </a:rPr>
              <a:t>Action Plan</a:t>
            </a:r>
          </a:p>
          <a:p>
            <a:r>
              <a:rPr lang="en-GB" sz="1400" dirty="0">
                <a:latin typeface="Agency FB" panose="020B0503020202020204" pitchFamily="34" charset="0"/>
              </a:rPr>
              <a:t>Capture one of the siblings and interrogate to get information on her many sisters and their plan</a:t>
            </a:r>
            <a:r>
              <a:rPr lang="en-GB" sz="1400" b="1" dirty="0">
                <a:latin typeface="Agency FB" panose="020B0503020202020204" pitchFamily="34" charset="0"/>
              </a:rPr>
              <a:t>.</a:t>
            </a:r>
          </a:p>
          <a:p>
            <a:endParaRPr lang="en-GB" sz="1400" b="1" dirty="0">
              <a:latin typeface="Agency FB" panose="020B0503020202020204" pitchFamily="34" charset="0"/>
            </a:endParaRPr>
          </a:p>
          <a:p>
            <a:r>
              <a:rPr lang="en-GB" sz="1400" b="1" dirty="0">
                <a:latin typeface="Agency FB" panose="020B0503020202020204" pitchFamily="34" charset="0"/>
              </a:rPr>
              <a:t>DO NOT KILL!!!</a:t>
            </a:r>
            <a:r>
              <a:rPr lang="en-GB" sz="1400" b="1" u="sng" dirty="0">
                <a:latin typeface="Agency FB" panose="020B0503020202020204" pitchFamily="34" charset="0"/>
              </a:rPr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2672130-B5E9-4A33-8106-BD0E0B4C2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517" y="2236968"/>
            <a:ext cx="1308883" cy="120995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6C95B57-2FCD-47A1-9B3C-720E50986430}"/>
              </a:ext>
            </a:extLst>
          </p:cNvPr>
          <p:cNvSpPr txBox="1"/>
          <p:nvPr/>
        </p:nvSpPr>
        <p:spPr>
          <a:xfrm>
            <a:off x="6387387" y="2603247"/>
            <a:ext cx="2178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gency FB" panose="020B0503020202020204" pitchFamily="34" charset="0"/>
              </a:rPr>
              <a:t>Cantina, </a:t>
            </a:r>
            <a:r>
              <a:rPr lang="en-GB" sz="1400" dirty="0" err="1">
                <a:latin typeface="Agency FB" panose="020B0503020202020204" pitchFamily="34" charset="0"/>
              </a:rPr>
              <a:t>Karufr</a:t>
            </a:r>
            <a:r>
              <a:rPr lang="en-GB" sz="1400" dirty="0">
                <a:latin typeface="Agency FB" panose="020B0503020202020204" pitchFamily="34" charset="0"/>
              </a:rPr>
              <a:t> ruins, 1 year ago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AF7ECB3-87AB-4640-AEF2-006FB2ADD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7809" y="3242575"/>
            <a:ext cx="929167" cy="97306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C85EFD8-5A8C-4866-9E76-69A2159C2790}"/>
              </a:ext>
            </a:extLst>
          </p:cNvPr>
          <p:cNvSpPr txBox="1"/>
          <p:nvPr/>
        </p:nvSpPr>
        <p:spPr>
          <a:xfrm>
            <a:off x="6387387" y="3354141"/>
            <a:ext cx="217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gency FB" panose="020B0503020202020204" pitchFamily="34" charset="0"/>
              </a:rPr>
              <a:t>Chyron, Kagu Shi Factory, a few months ago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AE23AB-0D7F-47B3-9517-C13D788A6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8219" y="4146092"/>
            <a:ext cx="929168" cy="11038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B7995C4-00C4-4630-BD27-26EC4D6298BE}"/>
              </a:ext>
            </a:extLst>
          </p:cNvPr>
          <p:cNvSpPr txBox="1"/>
          <p:nvPr/>
        </p:nvSpPr>
        <p:spPr>
          <a:xfrm>
            <a:off x="6396976" y="4397147"/>
            <a:ext cx="217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gency FB" panose="020B0503020202020204" pitchFamily="34" charset="0"/>
              </a:rPr>
              <a:t>Coruscant, Library, a few months ago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97377B3-3EC6-4F06-BFE1-EFF0844152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2623" y="5124164"/>
            <a:ext cx="959355" cy="89844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BF2B477-0968-485E-9D94-0515D0665B82}"/>
              </a:ext>
            </a:extLst>
          </p:cNvPr>
          <p:cNvSpPr txBox="1"/>
          <p:nvPr/>
        </p:nvSpPr>
        <p:spPr>
          <a:xfrm>
            <a:off x="6261978" y="5139750"/>
            <a:ext cx="217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latin typeface="Agency FB" panose="020B0503020202020204" pitchFamily="34" charset="0"/>
              </a:rPr>
              <a:t>Corellia</a:t>
            </a:r>
            <a:r>
              <a:rPr lang="en-GB" sz="1400" dirty="0">
                <a:latin typeface="Agency FB" panose="020B0503020202020204" pitchFamily="34" charset="0"/>
              </a:rPr>
              <a:t>, Marketplace, a few weeks ago</a:t>
            </a:r>
          </a:p>
        </p:txBody>
      </p:sp>
    </p:spTree>
    <p:extLst>
      <p:ext uri="{BB962C8B-B14F-4D97-AF65-F5344CB8AC3E}">
        <p14:creationId xmlns:p14="http://schemas.microsoft.com/office/powerpoint/2010/main" val="42077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Schueler</dc:creator>
  <cp:lastModifiedBy>Mark Schueler</cp:lastModifiedBy>
  <cp:revision>5</cp:revision>
  <dcterms:created xsi:type="dcterms:W3CDTF">2019-01-04T16:50:27Z</dcterms:created>
  <dcterms:modified xsi:type="dcterms:W3CDTF">2019-01-04T17:16:23Z</dcterms:modified>
</cp:coreProperties>
</file>