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E8FEC-782D-4285-AC67-33201C3F10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37AF70-041F-4752-865F-A7B8884383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0BE2BE-ED2A-4988-9FC6-5143DF31508B}"/>
              </a:ext>
            </a:extLst>
          </p:cNvPr>
          <p:cNvSpPr>
            <a:spLocks noGrp="1"/>
          </p:cNvSpPr>
          <p:nvPr>
            <p:ph type="dt" sz="half" idx="10"/>
          </p:nvPr>
        </p:nvSpPr>
        <p:spPr/>
        <p:txBody>
          <a:bodyPr/>
          <a:lstStyle/>
          <a:p>
            <a:fld id="{46D46D2E-5C49-40F9-AA36-98E9D8685D16}" type="datetimeFigureOut">
              <a:rPr lang="en-US" smtClean="0"/>
              <a:t>8/26/2019</a:t>
            </a:fld>
            <a:endParaRPr lang="en-US"/>
          </a:p>
        </p:txBody>
      </p:sp>
      <p:sp>
        <p:nvSpPr>
          <p:cNvPr id="5" name="Footer Placeholder 4">
            <a:extLst>
              <a:ext uri="{FF2B5EF4-FFF2-40B4-BE49-F238E27FC236}">
                <a16:creationId xmlns:a16="http://schemas.microsoft.com/office/drawing/2014/main" id="{976C286C-FA35-4E04-8D29-3D20DA22D6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1AE37-9FDC-4368-A3E5-8CCE88D0AC5F}"/>
              </a:ext>
            </a:extLst>
          </p:cNvPr>
          <p:cNvSpPr>
            <a:spLocks noGrp="1"/>
          </p:cNvSpPr>
          <p:nvPr>
            <p:ph type="sldNum" sz="quarter" idx="12"/>
          </p:nvPr>
        </p:nvSpPr>
        <p:spPr/>
        <p:txBody>
          <a:bodyPr/>
          <a:lstStyle/>
          <a:p>
            <a:fld id="{27E4CD71-D3C1-45D4-BA7F-00642E90CF0C}" type="slidenum">
              <a:rPr lang="en-US" smtClean="0"/>
              <a:t>‹#›</a:t>
            </a:fld>
            <a:endParaRPr lang="en-US"/>
          </a:p>
        </p:txBody>
      </p:sp>
    </p:spTree>
    <p:extLst>
      <p:ext uri="{BB962C8B-B14F-4D97-AF65-F5344CB8AC3E}">
        <p14:creationId xmlns:p14="http://schemas.microsoft.com/office/powerpoint/2010/main" val="1150063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255C7-3A6D-4EAC-9F30-7BEC62B387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AE1F5E-A262-4120-9618-66A5EC949E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689804-BCAC-403E-AC98-B1DADA221740}"/>
              </a:ext>
            </a:extLst>
          </p:cNvPr>
          <p:cNvSpPr>
            <a:spLocks noGrp="1"/>
          </p:cNvSpPr>
          <p:nvPr>
            <p:ph type="dt" sz="half" idx="10"/>
          </p:nvPr>
        </p:nvSpPr>
        <p:spPr/>
        <p:txBody>
          <a:bodyPr/>
          <a:lstStyle/>
          <a:p>
            <a:fld id="{46D46D2E-5C49-40F9-AA36-98E9D8685D16}" type="datetimeFigureOut">
              <a:rPr lang="en-US" smtClean="0"/>
              <a:t>8/26/2019</a:t>
            </a:fld>
            <a:endParaRPr lang="en-US"/>
          </a:p>
        </p:txBody>
      </p:sp>
      <p:sp>
        <p:nvSpPr>
          <p:cNvPr id="5" name="Footer Placeholder 4">
            <a:extLst>
              <a:ext uri="{FF2B5EF4-FFF2-40B4-BE49-F238E27FC236}">
                <a16:creationId xmlns:a16="http://schemas.microsoft.com/office/drawing/2014/main" id="{1AD23829-BB9A-4F31-8CDA-98C2BFE4FF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88883D-D983-4C6D-842E-E25449A4D89D}"/>
              </a:ext>
            </a:extLst>
          </p:cNvPr>
          <p:cNvSpPr>
            <a:spLocks noGrp="1"/>
          </p:cNvSpPr>
          <p:nvPr>
            <p:ph type="sldNum" sz="quarter" idx="12"/>
          </p:nvPr>
        </p:nvSpPr>
        <p:spPr/>
        <p:txBody>
          <a:bodyPr/>
          <a:lstStyle/>
          <a:p>
            <a:fld id="{27E4CD71-D3C1-45D4-BA7F-00642E90CF0C}" type="slidenum">
              <a:rPr lang="en-US" smtClean="0"/>
              <a:t>‹#›</a:t>
            </a:fld>
            <a:endParaRPr lang="en-US"/>
          </a:p>
        </p:txBody>
      </p:sp>
    </p:spTree>
    <p:extLst>
      <p:ext uri="{BB962C8B-B14F-4D97-AF65-F5344CB8AC3E}">
        <p14:creationId xmlns:p14="http://schemas.microsoft.com/office/powerpoint/2010/main" val="2766872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5EAA96-1698-41E7-9784-A1D4490F4B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F5543F-1C2B-4AEF-BF2E-A20BEA2286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1FECBF-FCB3-4D0D-A439-11B0F18DECD4}"/>
              </a:ext>
            </a:extLst>
          </p:cNvPr>
          <p:cNvSpPr>
            <a:spLocks noGrp="1"/>
          </p:cNvSpPr>
          <p:nvPr>
            <p:ph type="dt" sz="half" idx="10"/>
          </p:nvPr>
        </p:nvSpPr>
        <p:spPr/>
        <p:txBody>
          <a:bodyPr/>
          <a:lstStyle/>
          <a:p>
            <a:fld id="{46D46D2E-5C49-40F9-AA36-98E9D8685D16}" type="datetimeFigureOut">
              <a:rPr lang="en-US" smtClean="0"/>
              <a:t>8/26/2019</a:t>
            </a:fld>
            <a:endParaRPr lang="en-US"/>
          </a:p>
        </p:txBody>
      </p:sp>
      <p:sp>
        <p:nvSpPr>
          <p:cNvPr id="5" name="Footer Placeholder 4">
            <a:extLst>
              <a:ext uri="{FF2B5EF4-FFF2-40B4-BE49-F238E27FC236}">
                <a16:creationId xmlns:a16="http://schemas.microsoft.com/office/drawing/2014/main" id="{69E7F5F5-2FEB-4D97-91BB-235BCEB41F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640365-292B-4CA0-B500-8F6BA47F1BC2}"/>
              </a:ext>
            </a:extLst>
          </p:cNvPr>
          <p:cNvSpPr>
            <a:spLocks noGrp="1"/>
          </p:cNvSpPr>
          <p:nvPr>
            <p:ph type="sldNum" sz="quarter" idx="12"/>
          </p:nvPr>
        </p:nvSpPr>
        <p:spPr/>
        <p:txBody>
          <a:bodyPr/>
          <a:lstStyle/>
          <a:p>
            <a:fld id="{27E4CD71-D3C1-45D4-BA7F-00642E90CF0C}" type="slidenum">
              <a:rPr lang="en-US" smtClean="0"/>
              <a:t>‹#›</a:t>
            </a:fld>
            <a:endParaRPr lang="en-US"/>
          </a:p>
        </p:txBody>
      </p:sp>
    </p:spTree>
    <p:extLst>
      <p:ext uri="{BB962C8B-B14F-4D97-AF65-F5344CB8AC3E}">
        <p14:creationId xmlns:p14="http://schemas.microsoft.com/office/powerpoint/2010/main" val="3382422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B017A-9659-4201-AE57-B4938AAF17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46499D-3392-4DFA-8676-4C1061DA25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FE8351-8CBF-4F39-831D-D8A1C5A66CD8}"/>
              </a:ext>
            </a:extLst>
          </p:cNvPr>
          <p:cNvSpPr>
            <a:spLocks noGrp="1"/>
          </p:cNvSpPr>
          <p:nvPr>
            <p:ph type="dt" sz="half" idx="10"/>
          </p:nvPr>
        </p:nvSpPr>
        <p:spPr/>
        <p:txBody>
          <a:bodyPr/>
          <a:lstStyle/>
          <a:p>
            <a:fld id="{46D46D2E-5C49-40F9-AA36-98E9D8685D16}" type="datetimeFigureOut">
              <a:rPr lang="en-US" smtClean="0"/>
              <a:t>8/26/2019</a:t>
            </a:fld>
            <a:endParaRPr lang="en-US"/>
          </a:p>
        </p:txBody>
      </p:sp>
      <p:sp>
        <p:nvSpPr>
          <p:cNvPr id="5" name="Footer Placeholder 4">
            <a:extLst>
              <a:ext uri="{FF2B5EF4-FFF2-40B4-BE49-F238E27FC236}">
                <a16:creationId xmlns:a16="http://schemas.microsoft.com/office/drawing/2014/main" id="{9E075E9C-E7D6-4C62-8CDE-3A6CA2DA5F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104CC8-632E-44A0-8310-2EB6D197DC16}"/>
              </a:ext>
            </a:extLst>
          </p:cNvPr>
          <p:cNvSpPr>
            <a:spLocks noGrp="1"/>
          </p:cNvSpPr>
          <p:nvPr>
            <p:ph type="sldNum" sz="quarter" idx="12"/>
          </p:nvPr>
        </p:nvSpPr>
        <p:spPr/>
        <p:txBody>
          <a:bodyPr/>
          <a:lstStyle/>
          <a:p>
            <a:fld id="{27E4CD71-D3C1-45D4-BA7F-00642E90CF0C}" type="slidenum">
              <a:rPr lang="en-US" smtClean="0"/>
              <a:t>‹#›</a:t>
            </a:fld>
            <a:endParaRPr lang="en-US"/>
          </a:p>
        </p:txBody>
      </p:sp>
    </p:spTree>
    <p:extLst>
      <p:ext uri="{BB962C8B-B14F-4D97-AF65-F5344CB8AC3E}">
        <p14:creationId xmlns:p14="http://schemas.microsoft.com/office/powerpoint/2010/main" val="2572307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B1AC6-3B44-4CBA-9B54-FA465790A0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2D3CB6-F16A-4B7E-BB54-8A50017632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0D3856-8BF6-47A2-B0AF-5B43BB2AE9D2}"/>
              </a:ext>
            </a:extLst>
          </p:cNvPr>
          <p:cNvSpPr>
            <a:spLocks noGrp="1"/>
          </p:cNvSpPr>
          <p:nvPr>
            <p:ph type="dt" sz="half" idx="10"/>
          </p:nvPr>
        </p:nvSpPr>
        <p:spPr/>
        <p:txBody>
          <a:bodyPr/>
          <a:lstStyle/>
          <a:p>
            <a:fld id="{46D46D2E-5C49-40F9-AA36-98E9D8685D16}" type="datetimeFigureOut">
              <a:rPr lang="en-US" smtClean="0"/>
              <a:t>8/26/2019</a:t>
            </a:fld>
            <a:endParaRPr lang="en-US"/>
          </a:p>
        </p:txBody>
      </p:sp>
      <p:sp>
        <p:nvSpPr>
          <p:cNvPr id="5" name="Footer Placeholder 4">
            <a:extLst>
              <a:ext uri="{FF2B5EF4-FFF2-40B4-BE49-F238E27FC236}">
                <a16:creationId xmlns:a16="http://schemas.microsoft.com/office/drawing/2014/main" id="{DFFED4A5-99CA-470B-ACDD-B3C0DB535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87F10-3338-42F0-9E89-8F75EF624612}"/>
              </a:ext>
            </a:extLst>
          </p:cNvPr>
          <p:cNvSpPr>
            <a:spLocks noGrp="1"/>
          </p:cNvSpPr>
          <p:nvPr>
            <p:ph type="sldNum" sz="quarter" idx="12"/>
          </p:nvPr>
        </p:nvSpPr>
        <p:spPr/>
        <p:txBody>
          <a:bodyPr/>
          <a:lstStyle/>
          <a:p>
            <a:fld id="{27E4CD71-D3C1-45D4-BA7F-00642E90CF0C}" type="slidenum">
              <a:rPr lang="en-US" smtClean="0"/>
              <a:t>‹#›</a:t>
            </a:fld>
            <a:endParaRPr lang="en-US"/>
          </a:p>
        </p:txBody>
      </p:sp>
    </p:spTree>
    <p:extLst>
      <p:ext uri="{BB962C8B-B14F-4D97-AF65-F5344CB8AC3E}">
        <p14:creationId xmlns:p14="http://schemas.microsoft.com/office/powerpoint/2010/main" val="86689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D48DC-28D3-41A3-9FEA-CC874124EC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02AFCB-B8CD-4441-A40B-6BB5DF9A4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0015E3-B799-4B99-B324-65CC6DD176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BE2013-6629-47DF-94AD-936748A09FE7}"/>
              </a:ext>
            </a:extLst>
          </p:cNvPr>
          <p:cNvSpPr>
            <a:spLocks noGrp="1"/>
          </p:cNvSpPr>
          <p:nvPr>
            <p:ph type="dt" sz="half" idx="10"/>
          </p:nvPr>
        </p:nvSpPr>
        <p:spPr/>
        <p:txBody>
          <a:bodyPr/>
          <a:lstStyle/>
          <a:p>
            <a:fld id="{46D46D2E-5C49-40F9-AA36-98E9D8685D16}" type="datetimeFigureOut">
              <a:rPr lang="en-US" smtClean="0"/>
              <a:t>8/26/2019</a:t>
            </a:fld>
            <a:endParaRPr lang="en-US"/>
          </a:p>
        </p:txBody>
      </p:sp>
      <p:sp>
        <p:nvSpPr>
          <p:cNvPr id="6" name="Footer Placeholder 5">
            <a:extLst>
              <a:ext uri="{FF2B5EF4-FFF2-40B4-BE49-F238E27FC236}">
                <a16:creationId xmlns:a16="http://schemas.microsoft.com/office/drawing/2014/main" id="{0D029F77-5544-4888-8CC9-D02FB1A5E0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06FCEB-346C-4F65-927B-A92EEE33AF78}"/>
              </a:ext>
            </a:extLst>
          </p:cNvPr>
          <p:cNvSpPr>
            <a:spLocks noGrp="1"/>
          </p:cNvSpPr>
          <p:nvPr>
            <p:ph type="sldNum" sz="quarter" idx="12"/>
          </p:nvPr>
        </p:nvSpPr>
        <p:spPr/>
        <p:txBody>
          <a:bodyPr/>
          <a:lstStyle/>
          <a:p>
            <a:fld id="{27E4CD71-D3C1-45D4-BA7F-00642E90CF0C}" type="slidenum">
              <a:rPr lang="en-US" smtClean="0"/>
              <a:t>‹#›</a:t>
            </a:fld>
            <a:endParaRPr lang="en-US"/>
          </a:p>
        </p:txBody>
      </p:sp>
    </p:spTree>
    <p:extLst>
      <p:ext uri="{BB962C8B-B14F-4D97-AF65-F5344CB8AC3E}">
        <p14:creationId xmlns:p14="http://schemas.microsoft.com/office/powerpoint/2010/main" val="1701850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482FC-508C-4B58-AE8F-DF72BFBA52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3ED1D0-E9F4-4D77-A9B5-F4839E6BCC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F4BEA-9F87-4112-84A1-C4939F2C5F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92AA5D-CC54-44AD-90C2-19E74798DB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B4567B-4CDC-43E9-9242-5495BA63AB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36A520-37C8-49D6-9026-D606DEFFA8C7}"/>
              </a:ext>
            </a:extLst>
          </p:cNvPr>
          <p:cNvSpPr>
            <a:spLocks noGrp="1"/>
          </p:cNvSpPr>
          <p:nvPr>
            <p:ph type="dt" sz="half" idx="10"/>
          </p:nvPr>
        </p:nvSpPr>
        <p:spPr/>
        <p:txBody>
          <a:bodyPr/>
          <a:lstStyle/>
          <a:p>
            <a:fld id="{46D46D2E-5C49-40F9-AA36-98E9D8685D16}" type="datetimeFigureOut">
              <a:rPr lang="en-US" smtClean="0"/>
              <a:t>8/26/2019</a:t>
            </a:fld>
            <a:endParaRPr lang="en-US"/>
          </a:p>
        </p:txBody>
      </p:sp>
      <p:sp>
        <p:nvSpPr>
          <p:cNvPr id="8" name="Footer Placeholder 7">
            <a:extLst>
              <a:ext uri="{FF2B5EF4-FFF2-40B4-BE49-F238E27FC236}">
                <a16:creationId xmlns:a16="http://schemas.microsoft.com/office/drawing/2014/main" id="{AB61DB23-7A0A-4A4C-A596-3D8CE66AA2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912D4C-C00C-40FF-89A9-4ED21A9A8AA1}"/>
              </a:ext>
            </a:extLst>
          </p:cNvPr>
          <p:cNvSpPr>
            <a:spLocks noGrp="1"/>
          </p:cNvSpPr>
          <p:nvPr>
            <p:ph type="sldNum" sz="quarter" idx="12"/>
          </p:nvPr>
        </p:nvSpPr>
        <p:spPr/>
        <p:txBody>
          <a:bodyPr/>
          <a:lstStyle/>
          <a:p>
            <a:fld id="{27E4CD71-D3C1-45D4-BA7F-00642E90CF0C}" type="slidenum">
              <a:rPr lang="en-US" smtClean="0"/>
              <a:t>‹#›</a:t>
            </a:fld>
            <a:endParaRPr lang="en-US"/>
          </a:p>
        </p:txBody>
      </p:sp>
    </p:spTree>
    <p:extLst>
      <p:ext uri="{BB962C8B-B14F-4D97-AF65-F5344CB8AC3E}">
        <p14:creationId xmlns:p14="http://schemas.microsoft.com/office/powerpoint/2010/main" val="2287086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21268-3775-406D-A7A4-59E050A75E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C1D612-D990-4468-9E62-A25D93CF4825}"/>
              </a:ext>
            </a:extLst>
          </p:cNvPr>
          <p:cNvSpPr>
            <a:spLocks noGrp="1"/>
          </p:cNvSpPr>
          <p:nvPr>
            <p:ph type="dt" sz="half" idx="10"/>
          </p:nvPr>
        </p:nvSpPr>
        <p:spPr/>
        <p:txBody>
          <a:bodyPr/>
          <a:lstStyle/>
          <a:p>
            <a:fld id="{46D46D2E-5C49-40F9-AA36-98E9D8685D16}" type="datetimeFigureOut">
              <a:rPr lang="en-US" smtClean="0"/>
              <a:t>8/26/2019</a:t>
            </a:fld>
            <a:endParaRPr lang="en-US"/>
          </a:p>
        </p:txBody>
      </p:sp>
      <p:sp>
        <p:nvSpPr>
          <p:cNvPr id="4" name="Footer Placeholder 3">
            <a:extLst>
              <a:ext uri="{FF2B5EF4-FFF2-40B4-BE49-F238E27FC236}">
                <a16:creationId xmlns:a16="http://schemas.microsoft.com/office/drawing/2014/main" id="{440E2E2B-70B7-4707-A34A-3101554458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27188F-99B6-4274-9405-63427AA055E8}"/>
              </a:ext>
            </a:extLst>
          </p:cNvPr>
          <p:cNvSpPr>
            <a:spLocks noGrp="1"/>
          </p:cNvSpPr>
          <p:nvPr>
            <p:ph type="sldNum" sz="quarter" idx="12"/>
          </p:nvPr>
        </p:nvSpPr>
        <p:spPr/>
        <p:txBody>
          <a:bodyPr/>
          <a:lstStyle/>
          <a:p>
            <a:fld id="{27E4CD71-D3C1-45D4-BA7F-00642E90CF0C}" type="slidenum">
              <a:rPr lang="en-US" smtClean="0"/>
              <a:t>‹#›</a:t>
            </a:fld>
            <a:endParaRPr lang="en-US"/>
          </a:p>
        </p:txBody>
      </p:sp>
    </p:spTree>
    <p:extLst>
      <p:ext uri="{BB962C8B-B14F-4D97-AF65-F5344CB8AC3E}">
        <p14:creationId xmlns:p14="http://schemas.microsoft.com/office/powerpoint/2010/main" val="64179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80C045-DF47-44CE-ACE7-7E03FFAE7C5E}"/>
              </a:ext>
            </a:extLst>
          </p:cNvPr>
          <p:cNvSpPr>
            <a:spLocks noGrp="1"/>
          </p:cNvSpPr>
          <p:nvPr>
            <p:ph type="dt" sz="half" idx="10"/>
          </p:nvPr>
        </p:nvSpPr>
        <p:spPr/>
        <p:txBody>
          <a:bodyPr/>
          <a:lstStyle/>
          <a:p>
            <a:fld id="{46D46D2E-5C49-40F9-AA36-98E9D8685D16}" type="datetimeFigureOut">
              <a:rPr lang="en-US" smtClean="0"/>
              <a:t>8/26/2019</a:t>
            </a:fld>
            <a:endParaRPr lang="en-US"/>
          </a:p>
        </p:txBody>
      </p:sp>
      <p:sp>
        <p:nvSpPr>
          <p:cNvPr id="3" name="Footer Placeholder 2">
            <a:extLst>
              <a:ext uri="{FF2B5EF4-FFF2-40B4-BE49-F238E27FC236}">
                <a16:creationId xmlns:a16="http://schemas.microsoft.com/office/drawing/2014/main" id="{B9437137-A311-48C4-B464-E6D0206E98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997B55-439E-4596-BDB9-5D9E9FED265E}"/>
              </a:ext>
            </a:extLst>
          </p:cNvPr>
          <p:cNvSpPr>
            <a:spLocks noGrp="1"/>
          </p:cNvSpPr>
          <p:nvPr>
            <p:ph type="sldNum" sz="quarter" idx="12"/>
          </p:nvPr>
        </p:nvSpPr>
        <p:spPr/>
        <p:txBody>
          <a:bodyPr/>
          <a:lstStyle/>
          <a:p>
            <a:fld id="{27E4CD71-D3C1-45D4-BA7F-00642E90CF0C}" type="slidenum">
              <a:rPr lang="en-US" smtClean="0"/>
              <a:t>‹#›</a:t>
            </a:fld>
            <a:endParaRPr lang="en-US"/>
          </a:p>
        </p:txBody>
      </p:sp>
    </p:spTree>
    <p:extLst>
      <p:ext uri="{BB962C8B-B14F-4D97-AF65-F5344CB8AC3E}">
        <p14:creationId xmlns:p14="http://schemas.microsoft.com/office/powerpoint/2010/main" val="1872328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EFEA1-FC19-4C50-8B59-30504DC902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409D49-2A55-4CAC-A153-8795A29E5C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1A40BD-EA86-4BA5-9E64-3AC76896D0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147CB3-5F9C-400B-8A3E-50E5FE054D90}"/>
              </a:ext>
            </a:extLst>
          </p:cNvPr>
          <p:cNvSpPr>
            <a:spLocks noGrp="1"/>
          </p:cNvSpPr>
          <p:nvPr>
            <p:ph type="dt" sz="half" idx="10"/>
          </p:nvPr>
        </p:nvSpPr>
        <p:spPr/>
        <p:txBody>
          <a:bodyPr/>
          <a:lstStyle/>
          <a:p>
            <a:fld id="{46D46D2E-5C49-40F9-AA36-98E9D8685D16}" type="datetimeFigureOut">
              <a:rPr lang="en-US" smtClean="0"/>
              <a:t>8/26/2019</a:t>
            </a:fld>
            <a:endParaRPr lang="en-US"/>
          </a:p>
        </p:txBody>
      </p:sp>
      <p:sp>
        <p:nvSpPr>
          <p:cNvPr id="6" name="Footer Placeholder 5">
            <a:extLst>
              <a:ext uri="{FF2B5EF4-FFF2-40B4-BE49-F238E27FC236}">
                <a16:creationId xmlns:a16="http://schemas.microsoft.com/office/drawing/2014/main" id="{DF2155DF-07ED-4F28-878D-DF24A5BF8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84FB1F-EFEE-4379-81C2-C130808C66B2}"/>
              </a:ext>
            </a:extLst>
          </p:cNvPr>
          <p:cNvSpPr>
            <a:spLocks noGrp="1"/>
          </p:cNvSpPr>
          <p:nvPr>
            <p:ph type="sldNum" sz="quarter" idx="12"/>
          </p:nvPr>
        </p:nvSpPr>
        <p:spPr/>
        <p:txBody>
          <a:bodyPr/>
          <a:lstStyle/>
          <a:p>
            <a:fld id="{27E4CD71-D3C1-45D4-BA7F-00642E90CF0C}" type="slidenum">
              <a:rPr lang="en-US" smtClean="0"/>
              <a:t>‹#›</a:t>
            </a:fld>
            <a:endParaRPr lang="en-US"/>
          </a:p>
        </p:txBody>
      </p:sp>
    </p:spTree>
    <p:extLst>
      <p:ext uri="{BB962C8B-B14F-4D97-AF65-F5344CB8AC3E}">
        <p14:creationId xmlns:p14="http://schemas.microsoft.com/office/powerpoint/2010/main" val="1758354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873E2-F07B-478E-9EDC-4222E56C5A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B7C527-E905-4198-B77D-68108D0D86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5AD346-B2B1-4EAA-BC74-536B90928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282258-6C07-4106-9A4A-0167B3605241}"/>
              </a:ext>
            </a:extLst>
          </p:cNvPr>
          <p:cNvSpPr>
            <a:spLocks noGrp="1"/>
          </p:cNvSpPr>
          <p:nvPr>
            <p:ph type="dt" sz="half" idx="10"/>
          </p:nvPr>
        </p:nvSpPr>
        <p:spPr/>
        <p:txBody>
          <a:bodyPr/>
          <a:lstStyle/>
          <a:p>
            <a:fld id="{46D46D2E-5C49-40F9-AA36-98E9D8685D16}" type="datetimeFigureOut">
              <a:rPr lang="en-US" smtClean="0"/>
              <a:t>8/26/2019</a:t>
            </a:fld>
            <a:endParaRPr lang="en-US"/>
          </a:p>
        </p:txBody>
      </p:sp>
      <p:sp>
        <p:nvSpPr>
          <p:cNvPr id="6" name="Footer Placeholder 5">
            <a:extLst>
              <a:ext uri="{FF2B5EF4-FFF2-40B4-BE49-F238E27FC236}">
                <a16:creationId xmlns:a16="http://schemas.microsoft.com/office/drawing/2014/main" id="{B7C10893-B968-4BA1-B961-3FC1ABFD53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A3404A-59EB-4F64-9E10-6BB970D66EDD}"/>
              </a:ext>
            </a:extLst>
          </p:cNvPr>
          <p:cNvSpPr>
            <a:spLocks noGrp="1"/>
          </p:cNvSpPr>
          <p:nvPr>
            <p:ph type="sldNum" sz="quarter" idx="12"/>
          </p:nvPr>
        </p:nvSpPr>
        <p:spPr/>
        <p:txBody>
          <a:bodyPr/>
          <a:lstStyle/>
          <a:p>
            <a:fld id="{27E4CD71-D3C1-45D4-BA7F-00642E90CF0C}" type="slidenum">
              <a:rPr lang="en-US" smtClean="0"/>
              <a:t>‹#›</a:t>
            </a:fld>
            <a:endParaRPr lang="en-US"/>
          </a:p>
        </p:txBody>
      </p:sp>
    </p:spTree>
    <p:extLst>
      <p:ext uri="{BB962C8B-B14F-4D97-AF65-F5344CB8AC3E}">
        <p14:creationId xmlns:p14="http://schemas.microsoft.com/office/powerpoint/2010/main" val="1858830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C49DC8-8D23-4DD1-9130-A0E26E6775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15518D-6B5E-48B8-A9D2-0C97BDBC53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6BDBA5-FD76-4946-AEEB-9A65A56C93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D46D2E-5C49-40F9-AA36-98E9D8685D16}" type="datetimeFigureOut">
              <a:rPr lang="en-US" smtClean="0"/>
              <a:t>8/26/2019</a:t>
            </a:fld>
            <a:endParaRPr lang="en-US"/>
          </a:p>
        </p:txBody>
      </p:sp>
      <p:sp>
        <p:nvSpPr>
          <p:cNvPr id="5" name="Footer Placeholder 4">
            <a:extLst>
              <a:ext uri="{FF2B5EF4-FFF2-40B4-BE49-F238E27FC236}">
                <a16:creationId xmlns:a16="http://schemas.microsoft.com/office/drawing/2014/main" id="{F1550023-04B5-4487-8153-4C7668A9D8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018CAF-6D54-44B6-A302-60FE26E0AE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E4CD71-D3C1-45D4-BA7F-00642E90CF0C}" type="slidenum">
              <a:rPr lang="en-US" smtClean="0"/>
              <a:t>‹#›</a:t>
            </a:fld>
            <a:endParaRPr lang="en-US"/>
          </a:p>
        </p:txBody>
      </p:sp>
    </p:spTree>
    <p:extLst>
      <p:ext uri="{BB962C8B-B14F-4D97-AF65-F5344CB8AC3E}">
        <p14:creationId xmlns:p14="http://schemas.microsoft.com/office/powerpoint/2010/main" val="800569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4801B-2339-41F9-AB97-B2B35B6CDACE}"/>
              </a:ext>
            </a:extLst>
          </p:cNvPr>
          <p:cNvSpPr>
            <a:spLocks noGrp="1"/>
          </p:cNvSpPr>
          <p:nvPr>
            <p:ph type="ctrTitle"/>
          </p:nvPr>
        </p:nvSpPr>
        <p:spPr/>
        <p:txBody>
          <a:bodyPr/>
          <a:lstStyle/>
          <a:p>
            <a:r>
              <a:rPr lang="en-US" dirty="0"/>
              <a:t>Great Jedi War XIII </a:t>
            </a:r>
            <a:br>
              <a:rPr lang="en-US" dirty="0"/>
            </a:br>
            <a:r>
              <a:rPr lang="en-US" dirty="0"/>
              <a:t>Battleplan: Scenario 2</a:t>
            </a:r>
          </a:p>
        </p:txBody>
      </p:sp>
      <p:sp>
        <p:nvSpPr>
          <p:cNvPr id="3" name="Subtitle 2">
            <a:extLst>
              <a:ext uri="{FF2B5EF4-FFF2-40B4-BE49-F238E27FC236}">
                <a16:creationId xmlns:a16="http://schemas.microsoft.com/office/drawing/2014/main" id="{B6958461-F924-4C75-83A8-B6EFD089ABA9}"/>
              </a:ext>
            </a:extLst>
          </p:cNvPr>
          <p:cNvSpPr>
            <a:spLocks noGrp="1"/>
          </p:cNvSpPr>
          <p:nvPr>
            <p:ph type="subTitle" idx="1"/>
          </p:nvPr>
        </p:nvSpPr>
        <p:spPr/>
        <p:txBody>
          <a:bodyPr>
            <a:normAutofit/>
          </a:bodyPr>
          <a:lstStyle/>
          <a:p>
            <a:endParaRPr lang="en-US" dirty="0"/>
          </a:p>
          <a:p>
            <a:r>
              <a:rPr lang="en-US" dirty="0"/>
              <a:t>Plan/Photos by </a:t>
            </a:r>
            <a:r>
              <a:rPr lang="en-US" dirty="0" err="1"/>
              <a:t>Azmodius</a:t>
            </a:r>
            <a:r>
              <a:rPr lang="en-US" dirty="0"/>
              <a:t> (13964)</a:t>
            </a:r>
          </a:p>
          <a:p>
            <a:r>
              <a:rPr lang="en-US" dirty="0"/>
              <a:t>Script/Presentation by </a:t>
            </a:r>
            <a:r>
              <a:rPr lang="en-US" dirty="0" err="1"/>
              <a:t>Furios</a:t>
            </a:r>
            <a:r>
              <a:rPr lang="en-US" dirty="0"/>
              <a:t> (11513)</a:t>
            </a:r>
          </a:p>
        </p:txBody>
      </p:sp>
    </p:spTree>
    <p:extLst>
      <p:ext uri="{BB962C8B-B14F-4D97-AF65-F5344CB8AC3E}">
        <p14:creationId xmlns:p14="http://schemas.microsoft.com/office/powerpoint/2010/main" val="2736435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15142-B172-44FF-BAC8-5D41E23F527A}"/>
              </a:ext>
            </a:extLst>
          </p:cNvPr>
          <p:cNvSpPr>
            <a:spLocks noGrp="1"/>
          </p:cNvSpPr>
          <p:nvPr>
            <p:ph type="title"/>
          </p:nvPr>
        </p:nvSpPr>
        <p:spPr>
          <a:xfrm>
            <a:off x="836612" y="457200"/>
            <a:ext cx="3932237" cy="705678"/>
          </a:xfrm>
        </p:spPr>
        <p:txBody>
          <a:bodyPr/>
          <a:lstStyle/>
          <a:p>
            <a:r>
              <a:rPr lang="en-US" dirty="0"/>
              <a:t>Phase 9</a:t>
            </a:r>
          </a:p>
        </p:txBody>
      </p:sp>
      <p:pic>
        <p:nvPicPr>
          <p:cNvPr id="8" name="Picture Placeholder 7">
            <a:extLst>
              <a:ext uri="{FF2B5EF4-FFF2-40B4-BE49-F238E27FC236}">
                <a16:creationId xmlns:a16="http://schemas.microsoft.com/office/drawing/2014/main" id="{15161EEB-F712-4DE0-BFBA-719B4B73A51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p:blipFill>
        <p:spPr>
          <a:xfrm rot="16200000">
            <a:off x="5265446" y="334611"/>
            <a:ext cx="6206610" cy="6188765"/>
          </a:xfrm>
        </p:spPr>
      </p:pic>
      <p:sp>
        <p:nvSpPr>
          <p:cNvPr id="4" name="Text Placeholder 3">
            <a:extLst>
              <a:ext uri="{FF2B5EF4-FFF2-40B4-BE49-F238E27FC236}">
                <a16:creationId xmlns:a16="http://schemas.microsoft.com/office/drawing/2014/main" id="{47336043-5619-438A-9F06-87E6549D5C52}"/>
              </a:ext>
            </a:extLst>
          </p:cNvPr>
          <p:cNvSpPr>
            <a:spLocks noGrp="1"/>
          </p:cNvSpPr>
          <p:nvPr>
            <p:ph type="body" sz="half" idx="2"/>
          </p:nvPr>
        </p:nvSpPr>
        <p:spPr>
          <a:xfrm>
            <a:off x="839788" y="1162878"/>
            <a:ext cx="3932237" cy="3509398"/>
          </a:xfrm>
        </p:spPr>
        <p:txBody>
          <a:bodyPr/>
          <a:lstStyle/>
          <a:p>
            <a:r>
              <a:rPr lang="en-US" dirty="0"/>
              <a:t>Presuming Collective strike cruisers didn’t retreat and escape, they should fall shortly after the frigates and around the time that their weaker forces manage to re-engage the </a:t>
            </a:r>
            <a:r>
              <a:rPr lang="en-US" dirty="0" err="1"/>
              <a:t>Plagueian</a:t>
            </a:r>
            <a:r>
              <a:rPr lang="en-US" dirty="0"/>
              <a:t> ships.  With more surviving ships at this point, </a:t>
            </a:r>
            <a:r>
              <a:rPr lang="en-US" dirty="0" err="1"/>
              <a:t>Plagueian</a:t>
            </a:r>
            <a:r>
              <a:rPr lang="en-US" dirty="0"/>
              <a:t> forces can regroup and target the significantly diminished Collective forces with minimal risk.</a:t>
            </a:r>
          </a:p>
        </p:txBody>
      </p:sp>
      <p:pic>
        <p:nvPicPr>
          <p:cNvPr id="10" name="Picture 9">
            <a:extLst>
              <a:ext uri="{FF2B5EF4-FFF2-40B4-BE49-F238E27FC236}">
                <a16:creationId xmlns:a16="http://schemas.microsoft.com/office/drawing/2014/main" id="{345EE5F8-D358-45FB-B95A-E7941F42F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3709" y="4672276"/>
            <a:ext cx="1938042" cy="1728524"/>
          </a:xfrm>
          <a:prstGeom prst="rect">
            <a:avLst/>
          </a:prstGeom>
        </p:spPr>
      </p:pic>
    </p:spTree>
    <p:extLst>
      <p:ext uri="{BB962C8B-B14F-4D97-AF65-F5344CB8AC3E}">
        <p14:creationId xmlns:p14="http://schemas.microsoft.com/office/powerpoint/2010/main" val="1010641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15142-B172-44FF-BAC8-5D41E23F527A}"/>
              </a:ext>
            </a:extLst>
          </p:cNvPr>
          <p:cNvSpPr>
            <a:spLocks noGrp="1"/>
          </p:cNvSpPr>
          <p:nvPr>
            <p:ph type="title"/>
          </p:nvPr>
        </p:nvSpPr>
        <p:spPr>
          <a:xfrm>
            <a:off x="836612" y="457200"/>
            <a:ext cx="3932237" cy="705678"/>
          </a:xfrm>
        </p:spPr>
        <p:txBody>
          <a:bodyPr/>
          <a:lstStyle/>
          <a:p>
            <a:r>
              <a:rPr lang="en-US" dirty="0"/>
              <a:t>Phase 10</a:t>
            </a:r>
          </a:p>
        </p:txBody>
      </p:sp>
      <p:pic>
        <p:nvPicPr>
          <p:cNvPr id="8" name="Picture Placeholder 7">
            <a:extLst>
              <a:ext uri="{FF2B5EF4-FFF2-40B4-BE49-F238E27FC236}">
                <a16:creationId xmlns:a16="http://schemas.microsoft.com/office/drawing/2014/main" id="{15161EEB-F712-4DE0-BFBA-719B4B73A51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p:blipFill>
        <p:spPr>
          <a:xfrm rot="16200000">
            <a:off x="5311828" y="341234"/>
            <a:ext cx="6206610" cy="6175514"/>
          </a:xfrm>
        </p:spPr>
      </p:pic>
      <p:sp>
        <p:nvSpPr>
          <p:cNvPr id="4" name="Text Placeholder 3">
            <a:extLst>
              <a:ext uri="{FF2B5EF4-FFF2-40B4-BE49-F238E27FC236}">
                <a16:creationId xmlns:a16="http://schemas.microsoft.com/office/drawing/2014/main" id="{47336043-5619-438A-9F06-87E6549D5C52}"/>
              </a:ext>
            </a:extLst>
          </p:cNvPr>
          <p:cNvSpPr>
            <a:spLocks noGrp="1"/>
          </p:cNvSpPr>
          <p:nvPr>
            <p:ph type="body" sz="half" idx="2"/>
          </p:nvPr>
        </p:nvSpPr>
        <p:spPr>
          <a:xfrm>
            <a:off x="839788" y="1162878"/>
            <a:ext cx="3932237" cy="3509398"/>
          </a:xfrm>
        </p:spPr>
        <p:txBody>
          <a:bodyPr/>
          <a:lstStyle/>
          <a:p>
            <a:r>
              <a:rPr lang="en-US" dirty="0"/>
              <a:t>With overwhelming force, this portion of the Ascendant Fleet should have no problem eliminating remaining Collective ships.  Frigates should be targeted first in order to eliminate them more quickly while suppressive tactics should be used to keep the remaining strike cruiser in check.</a:t>
            </a:r>
          </a:p>
        </p:txBody>
      </p:sp>
      <p:pic>
        <p:nvPicPr>
          <p:cNvPr id="10" name="Picture 9">
            <a:extLst>
              <a:ext uri="{FF2B5EF4-FFF2-40B4-BE49-F238E27FC236}">
                <a16:creationId xmlns:a16="http://schemas.microsoft.com/office/drawing/2014/main" id="{345EE5F8-D358-45FB-B95A-E7941F42F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3709" y="4672276"/>
            <a:ext cx="1938042" cy="1728524"/>
          </a:xfrm>
          <a:prstGeom prst="rect">
            <a:avLst/>
          </a:prstGeom>
        </p:spPr>
      </p:pic>
    </p:spTree>
    <p:extLst>
      <p:ext uri="{BB962C8B-B14F-4D97-AF65-F5344CB8AC3E}">
        <p14:creationId xmlns:p14="http://schemas.microsoft.com/office/powerpoint/2010/main" val="101767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15142-B172-44FF-BAC8-5D41E23F527A}"/>
              </a:ext>
            </a:extLst>
          </p:cNvPr>
          <p:cNvSpPr>
            <a:spLocks noGrp="1"/>
          </p:cNvSpPr>
          <p:nvPr>
            <p:ph type="title"/>
          </p:nvPr>
        </p:nvSpPr>
        <p:spPr>
          <a:xfrm>
            <a:off x="836612" y="457200"/>
            <a:ext cx="3932237" cy="705678"/>
          </a:xfrm>
        </p:spPr>
        <p:txBody>
          <a:bodyPr/>
          <a:lstStyle/>
          <a:p>
            <a:r>
              <a:rPr lang="en-US" dirty="0"/>
              <a:t>Mission Complete</a:t>
            </a:r>
          </a:p>
        </p:txBody>
      </p:sp>
      <p:pic>
        <p:nvPicPr>
          <p:cNvPr id="8" name="Picture Placeholder 7">
            <a:extLst>
              <a:ext uri="{FF2B5EF4-FFF2-40B4-BE49-F238E27FC236}">
                <a16:creationId xmlns:a16="http://schemas.microsoft.com/office/drawing/2014/main" id="{15161EEB-F712-4DE0-BFBA-719B4B73A51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p:blipFill>
        <p:spPr>
          <a:xfrm>
            <a:off x="5353878" y="341234"/>
            <a:ext cx="6109252" cy="6175514"/>
          </a:xfrm>
        </p:spPr>
      </p:pic>
      <p:sp>
        <p:nvSpPr>
          <p:cNvPr id="4" name="Text Placeholder 3">
            <a:extLst>
              <a:ext uri="{FF2B5EF4-FFF2-40B4-BE49-F238E27FC236}">
                <a16:creationId xmlns:a16="http://schemas.microsoft.com/office/drawing/2014/main" id="{47336043-5619-438A-9F06-87E6549D5C52}"/>
              </a:ext>
            </a:extLst>
          </p:cNvPr>
          <p:cNvSpPr>
            <a:spLocks noGrp="1"/>
          </p:cNvSpPr>
          <p:nvPr>
            <p:ph type="body" sz="half" idx="2"/>
          </p:nvPr>
        </p:nvSpPr>
        <p:spPr>
          <a:xfrm>
            <a:off x="839788" y="1162878"/>
            <a:ext cx="3932237" cy="3509398"/>
          </a:xfrm>
        </p:spPr>
        <p:txBody>
          <a:bodyPr/>
          <a:lstStyle/>
          <a:p>
            <a:r>
              <a:rPr lang="en-US" dirty="0"/>
              <a:t>Presuming the space battle goes according to this plan, Clan </a:t>
            </a:r>
            <a:r>
              <a:rPr lang="en-US" dirty="0" err="1"/>
              <a:t>Plagueis</a:t>
            </a:r>
            <a:r>
              <a:rPr lang="en-US" dirty="0"/>
              <a:t> should experience minimal losses, limited to fighters and no more than two frigates.  Presuming timely </a:t>
            </a:r>
            <a:r>
              <a:rPr lang="en-US" dirty="0" err="1"/>
              <a:t>Plagueian</a:t>
            </a:r>
            <a:r>
              <a:rPr lang="en-US" dirty="0"/>
              <a:t> intervention, the SAS Reclamation Vessel should be rescuable, providing Clan </a:t>
            </a:r>
            <a:r>
              <a:rPr lang="en-US" dirty="0" err="1"/>
              <a:t>Plagueis</a:t>
            </a:r>
            <a:r>
              <a:rPr lang="en-US" dirty="0"/>
              <a:t> and the Brotherhood as a whole with ample good will from the </a:t>
            </a:r>
            <a:r>
              <a:rPr lang="en-US" dirty="0" err="1"/>
              <a:t>Sevarian</a:t>
            </a:r>
            <a:r>
              <a:rPr lang="en-US" dirty="0"/>
              <a:t> </a:t>
            </a:r>
            <a:r>
              <a:rPr lang="en-US" dirty="0" err="1"/>
              <a:t>Principate</a:t>
            </a:r>
            <a:r>
              <a:rPr lang="en-US" dirty="0"/>
              <a:t>.</a:t>
            </a:r>
          </a:p>
        </p:txBody>
      </p:sp>
      <p:pic>
        <p:nvPicPr>
          <p:cNvPr id="10" name="Picture 9">
            <a:extLst>
              <a:ext uri="{FF2B5EF4-FFF2-40B4-BE49-F238E27FC236}">
                <a16:creationId xmlns:a16="http://schemas.microsoft.com/office/drawing/2014/main" id="{345EE5F8-D358-45FB-B95A-E7941F42F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3709" y="4672276"/>
            <a:ext cx="1938042" cy="1728524"/>
          </a:xfrm>
          <a:prstGeom prst="rect">
            <a:avLst/>
          </a:prstGeom>
        </p:spPr>
      </p:pic>
    </p:spTree>
    <p:extLst>
      <p:ext uri="{BB962C8B-B14F-4D97-AF65-F5344CB8AC3E}">
        <p14:creationId xmlns:p14="http://schemas.microsoft.com/office/powerpoint/2010/main" val="1138567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15142-B172-44FF-BAC8-5D41E23F527A}"/>
              </a:ext>
            </a:extLst>
          </p:cNvPr>
          <p:cNvSpPr>
            <a:spLocks noGrp="1"/>
          </p:cNvSpPr>
          <p:nvPr>
            <p:ph type="title"/>
          </p:nvPr>
        </p:nvSpPr>
        <p:spPr>
          <a:xfrm>
            <a:off x="836612" y="457200"/>
            <a:ext cx="3932237" cy="705678"/>
          </a:xfrm>
        </p:spPr>
        <p:txBody>
          <a:bodyPr/>
          <a:lstStyle/>
          <a:p>
            <a:r>
              <a:rPr lang="en-US" dirty="0"/>
              <a:t>Phase 1</a:t>
            </a:r>
          </a:p>
        </p:txBody>
      </p:sp>
      <p:pic>
        <p:nvPicPr>
          <p:cNvPr id="8" name="Picture Placeholder 7">
            <a:extLst>
              <a:ext uri="{FF2B5EF4-FFF2-40B4-BE49-F238E27FC236}">
                <a16:creationId xmlns:a16="http://schemas.microsoft.com/office/drawing/2014/main" id="{15161EEB-F712-4DE0-BFBA-719B4B73A51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3812" b="13812"/>
          <a:stretch>
            <a:fillRect/>
          </a:stretch>
        </p:blipFill>
        <p:spPr>
          <a:xfrm>
            <a:off x="5168348" y="457200"/>
            <a:ext cx="6187040" cy="5956300"/>
          </a:xfrm>
        </p:spPr>
      </p:pic>
      <p:sp>
        <p:nvSpPr>
          <p:cNvPr id="4" name="Text Placeholder 3">
            <a:extLst>
              <a:ext uri="{FF2B5EF4-FFF2-40B4-BE49-F238E27FC236}">
                <a16:creationId xmlns:a16="http://schemas.microsoft.com/office/drawing/2014/main" id="{47336043-5619-438A-9F06-87E6549D5C52}"/>
              </a:ext>
            </a:extLst>
          </p:cNvPr>
          <p:cNvSpPr>
            <a:spLocks noGrp="1"/>
          </p:cNvSpPr>
          <p:nvPr>
            <p:ph type="body" sz="half" idx="2"/>
          </p:nvPr>
        </p:nvSpPr>
        <p:spPr>
          <a:xfrm>
            <a:off x="839788" y="1162878"/>
            <a:ext cx="3932237" cy="3509398"/>
          </a:xfrm>
        </p:spPr>
        <p:txBody>
          <a:bodyPr/>
          <a:lstStyle/>
          <a:p>
            <a:r>
              <a:rPr lang="en-US" dirty="0" err="1"/>
              <a:t>Plagueian</a:t>
            </a:r>
            <a:r>
              <a:rPr lang="en-US" dirty="0"/>
              <a:t> Forces: Strike Cruiser x3, Frigate x4</a:t>
            </a:r>
          </a:p>
          <a:p>
            <a:r>
              <a:rPr lang="en-US" dirty="0"/>
              <a:t>Collective Forces: Strike Cruiser x3, Frigate x4</a:t>
            </a:r>
          </a:p>
          <a:p>
            <a:endParaRPr lang="en-US" dirty="0"/>
          </a:p>
          <a:p>
            <a:r>
              <a:rPr lang="en-US" dirty="0"/>
              <a:t>Approach Collective Forces from above and behind with strike cruisers truncated in the middle and two frigates on each flank.  It is expected that the Collective ships are focused on their target at this time and haven’t yet picked up our forces on their scanners.  Even without the element of surprise, positioning should be sufficient to seize an early engagement advantage.</a:t>
            </a:r>
          </a:p>
        </p:txBody>
      </p:sp>
      <p:pic>
        <p:nvPicPr>
          <p:cNvPr id="10" name="Picture 9">
            <a:extLst>
              <a:ext uri="{FF2B5EF4-FFF2-40B4-BE49-F238E27FC236}">
                <a16:creationId xmlns:a16="http://schemas.microsoft.com/office/drawing/2014/main" id="{345EE5F8-D358-45FB-B95A-E7941F42F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3709" y="4672276"/>
            <a:ext cx="1938042" cy="1728524"/>
          </a:xfrm>
          <a:prstGeom prst="rect">
            <a:avLst/>
          </a:prstGeom>
        </p:spPr>
      </p:pic>
    </p:spTree>
    <p:extLst>
      <p:ext uri="{BB962C8B-B14F-4D97-AF65-F5344CB8AC3E}">
        <p14:creationId xmlns:p14="http://schemas.microsoft.com/office/powerpoint/2010/main" val="3849389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15142-B172-44FF-BAC8-5D41E23F527A}"/>
              </a:ext>
            </a:extLst>
          </p:cNvPr>
          <p:cNvSpPr>
            <a:spLocks noGrp="1"/>
          </p:cNvSpPr>
          <p:nvPr>
            <p:ph type="title"/>
          </p:nvPr>
        </p:nvSpPr>
        <p:spPr>
          <a:xfrm>
            <a:off x="836612" y="457200"/>
            <a:ext cx="3932237" cy="705678"/>
          </a:xfrm>
        </p:spPr>
        <p:txBody>
          <a:bodyPr/>
          <a:lstStyle/>
          <a:p>
            <a:r>
              <a:rPr lang="en-US" dirty="0"/>
              <a:t>Phase 2</a:t>
            </a:r>
          </a:p>
        </p:txBody>
      </p:sp>
      <p:pic>
        <p:nvPicPr>
          <p:cNvPr id="8" name="Picture Placeholder 7">
            <a:extLst>
              <a:ext uri="{FF2B5EF4-FFF2-40B4-BE49-F238E27FC236}">
                <a16:creationId xmlns:a16="http://schemas.microsoft.com/office/drawing/2014/main" id="{15161EEB-F712-4DE0-BFBA-719B4B73A51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p:blipFill>
        <p:spPr>
          <a:xfrm>
            <a:off x="5181600" y="457200"/>
            <a:ext cx="6170612" cy="5956300"/>
          </a:xfrm>
        </p:spPr>
      </p:pic>
      <p:sp>
        <p:nvSpPr>
          <p:cNvPr id="4" name="Text Placeholder 3">
            <a:extLst>
              <a:ext uri="{FF2B5EF4-FFF2-40B4-BE49-F238E27FC236}">
                <a16:creationId xmlns:a16="http://schemas.microsoft.com/office/drawing/2014/main" id="{47336043-5619-438A-9F06-87E6549D5C52}"/>
              </a:ext>
            </a:extLst>
          </p:cNvPr>
          <p:cNvSpPr>
            <a:spLocks noGrp="1"/>
          </p:cNvSpPr>
          <p:nvPr>
            <p:ph type="body" sz="half" idx="2"/>
          </p:nvPr>
        </p:nvSpPr>
        <p:spPr>
          <a:xfrm>
            <a:off x="839788" y="1162878"/>
            <a:ext cx="3932237" cy="3509398"/>
          </a:xfrm>
        </p:spPr>
        <p:txBody>
          <a:bodyPr/>
          <a:lstStyle/>
          <a:p>
            <a:r>
              <a:rPr lang="en-US" dirty="0"/>
              <a:t>As our forces get closer, separate the cruisers into two groups, each supported by two frigates.  By now Collective ships may detect </a:t>
            </a:r>
            <a:r>
              <a:rPr lang="en-US" dirty="0" err="1"/>
              <a:t>Plagueian</a:t>
            </a:r>
            <a:r>
              <a:rPr lang="en-US" dirty="0"/>
              <a:t> forces incoming and may begin to come about in defense.  Our weaker group should target the Collective’s stronger side while our stronger group should target the Collective’s weaker side.  </a:t>
            </a:r>
          </a:p>
        </p:txBody>
      </p:sp>
      <p:pic>
        <p:nvPicPr>
          <p:cNvPr id="10" name="Picture 9">
            <a:extLst>
              <a:ext uri="{FF2B5EF4-FFF2-40B4-BE49-F238E27FC236}">
                <a16:creationId xmlns:a16="http://schemas.microsoft.com/office/drawing/2014/main" id="{345EE5F8-D358-45FB-B95A-E7941F42F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3709" y="4672276"/>
            <a:ext cx="1938042" cy="1728524"/>
          </a:xfrm>
          <a:prstGeom prst="rect">
            <a:avLst/>
          </a:prstGeom>
        </p:spPr>
      </p:pic>
    </p:spTree>
    <p:extLst>
      <p:ext uri="{BB962C8B-B14F-4D97-AF65-F5344CB8AC3E}">
        <p14:creationId xmlns:p14="http://schemas.microsoft.com/office/powerpoint/2010/main" val="650970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15142-B172-44FF-BAC8-5D41E23F527A}"/>
              </a:ext>
            </a:extLst>
          </p:cNvPr>
          <p:cNvSpPr>
            <a:spLocks noGrp="1"/>
          </p:cNvSpPr>
          <p:nvPr>
            <p:ph type="title"/>
          </p:nvPr>
        </p:nvSpPr>
        <p:spPr>
          <a:xfrm>
            <a:off x="836612" y="457200"/>
            <a:ext cx="3932237" cy="705678"/>
          </a:xfrm>
        </p:spPr>
        <p:txBody>
          <a:bodyPr/>
          <a:lstStyle/>
          <a:p>
            <a:r>
              <a:rPr lang="en-US" dirty="0"/>
              <a:t>Phase 3</a:t>
            </a:r>
          </a:p>
        </p:txBody>
      </p:sp>
      <p:pic>
        <p:nvPicPr>
          <p:cNvPr id="8" name="Picture Placeholder 7">
            <a:extLst>
              <a:ext uri="{FF2B5EF4-FFF2-40B4-BE49-F238E27FC236}">
                <a16:creationId xmlns:a16="http://schemas.microsoft.com/office/drawing/2014/main" id="{15161EEB-F712-4DE0-BFBA-719B4B73A51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p:blipFill>
        <p:spPr>
          <a:xfrm>
            <a:off x="5194853" y="457200"/>
            <a:ext cx="6157360" cy="5956300"/>
          </a:xfrm>
        </p:spPr>
      </p:pic>
      <p:sp>
        <p:nvSpPr>
          <p:cNvPr id="4" name="Text Placeholder 3">
            <a:extLst>
              <a:ext uri="{FF2B5EF4-FFF2-40B4-BE49-F238E27FC236}">
                <a16:creationId xmlns:a16="http://schemas.microsoft.com/office/drawing/2014/main" id="{47336043-5619-438A-9F06-87E6549D5C52}"/>
              </a:ext>
            </a:extLst>
          </p:cNvPr>
          <p:cNvSpPr>
            <a:spLocks noGrp="1"/>
          </p:cNvSpPr>
          <p:nvPr>
            <p:ph type="body" sz="half" idx="2"/>
          </p:nvPr>
        </p:nvSpPr>
        <p:spPr>
          <a:xfrm>
            <a:off x="839788" y="1162878"/>
            <a:ext cx="3932237" cy="3509398"/>
          </a:xfrm>
        </p:spPr>
        <p:txBody>
          <a:bodyPr/>
          <a:lstStyle/>
          <a:p>
            <a:r>
              <a:rPr lang="en-US" dirty="0"/>
              <a:t>Both groups of </a:t>
            </a:r>
            <a:r>
              <a:rPr lang="en-US" dirty="0" err="1"/>
              <a:t>Plagueian</a:t>
            </a:r>
            <a:r>
              <a:rPr lang="en-US" dirty="0"/>
              <a:t> forces will come about to face the Collective ships, firing the initial barrage.  By now, Collective agents are fully aware of the </a:t>
            </a:r>
            <a:r>
              <a:rPr lang="en-US" dirty="0" err="1"/>
              <a:t>Plagueian</a:t>
            </a:r>
            <a:r>
              <a:rPr lang="en-US" dirty="0"/>
              <a:t> attack and should have all disengaged from the SAS Reclamation vessel to defend from the new threat.  </a:t>
            </a:r>
            <a:r>
              <a:rPr lang="en-US" dirty="0" err="1"/>
              <a:t>Plagueian</a:t>
            </a:r>
            <a:r>
              <a:rPr lang="en-US" dirty="0"/>
              <a:t> weaker force will most likely be engaged with Collective stronger force by this phase.</a:t>
            </a:r>
          </a:p>
        </p:txBody>
      </p:sp>
      <p:pic>
        <p:nvPicPr>
          <p:cNvPr id="10" name="Picture 9">
            <a:extLst>
              <a:ext uri="{FF2B5EF4-FFF2-40B4-BE49-F238E27FC236}">
                <a16:creationId xmlns:a16="http://schemas.microsoft.com/office/drawing/2014/main" id="{345EE5F8-D358-45FB-B95A-E7941F42F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3709" y="4672276"/>
            <a:ext cx="1938042" cy="1728524"/>
          </a:xfrm>
          <a:prstGeom prst="rect">
            <a:avLst/>
          </a:prstGeom>
        </p:spPr>
      </p:pic>
    </p:spTree>
    <p:extLst>
      <p:ext uri="{BB962C8B-B14F-4D97-AF65-F5344CB8AC3E}">
        <p14:creationId xmlns:p14="http://schemas.microsoft.com/office/powerpoint/2010/main" val="497611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15142-B172-44FF-BAC8-5D41E23F527A}"/>
              </a:ext>
            </a:extLst>
          </p:cNvPr>
          <p:cNvSpPr>
            <a:spLocks noGrp="1"/>
          </p:cNvSpPr>
          <p:nvPr>
            <p:ph type="title"/>
          </p:nvPr>
        </p:nvSpPr>
        <p:spPr>
          <a:xfrm>
            <a:off x="836612" y="457200"/>
            <a:ext cx="3932237" cy="705678"/>
          </a:xfrm>
        </p:spPr>
        <p:txBody>
          <a:bodyPr/>
          <a:lstStyle/>
          <a:p>
            <a:r>
              <a:rPr lang="en-US" dirty="0"/>
              <a:t>Phase 4</a:t>
            </a:r>
          </a:p>
        </p:txBody>
      </p:sp>
      <p:pic>
        <p:nvPicPr>
          <p:cNvPr id="8" name="Picture Placeholder 7">
            <a:extLst>
              <a:ext uri="{FF2B5EF4-FFF2-40B4-BE49-F238E27FC236}">
                <a16:creationId xmlns:a16="http://schemas.microsoft.com/office/drawing/2014/main" id="{15161EEB-F712-4DE0-BFBA-719B4B73A51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p:blipFill>
        <p:spPr>
          <a:xfrm>
            <a:off x="5168349" y="457200"/>
            <a:ext cx="6183864" cy="5956300"/>
          </a:xfrm>
        </p:spPr>
      </p:pic>
      <p:sp>
        <p:nvSpPr>
          <p:cNvPr id="4" name="Text Placeholder 3">
            <a:extLst>
              <a:ext uri="{FF2B5EF4-FFF2-40B4-BE49-F238E27FC236}">
                <a16:creationId xmlns:a16="http://schemas.microsoft.com/office/drawing/2014/main" id="{47336043-5619-438A-9F06-87E6549D5C52}"/>
              </a:ext>
            </a:extLst>
          </p:cNvPr>
          <p:cNvSpPr>
            <a:spLocks noGrp="1"/>
          </p:cNvSpPr>
          <p:nvPr>
            <p:ph type="body" sz="half" idx="2"/>
          </p:nvPr>
        </p:nvSpPr>
        <p:spPr>
          <a:xfrm>
            <a:off x="839788" y="1162878"/>
            <a:ext cx="3932237" cy="3509398"/>
          </a:xfrm>
        </p:spPr>
        <p:txBody>
          <a:bodyPr/>
          <a:lstStyle/>
          <a:p>
            <a:r>
              <a:rPr lang="en-US" dirty="0"/>
              <a:t>As Collective and </a:t>
            </a:r>
            <a:r>
              <a:rPr lang="en-US" dirty="0" err="1"/>
              <a:t>Plagueian</a:t>
            </a:r>
            <a:r>
              <a:rPr lang="en-US" dirty="0"/>
              <a:t> forces get into engagement positions, a blockade line starts to form.  Our stronger force should engage with the intent to push back the Collective’s weaker force.  Meanwhile the </a:t>
            </a:r>
            <a:r>
              <a:rPr lang="en-US" dirty="0" err="1"/>
              <a:t>Plagueian</a:t>
            </a:r>
            <a:r>
              <a:rPr lang="en-US" dirty="0"/>
              <a:t> weaker force should engage with the intent to feign defeat and pull back in the next phase.  The strike cruiser in the center of the line should be targeting the nearest frigate and strike cruiser in order to mitigate damage to the </a:t>
            </a:r>
            <a:r>
              <a:rPr lang="en-US" dirty="0" err="1"/>
              <a:t>Plagueian</a:t>
            </a:r>
            <a:r>
              <a:rPr lang="en-US" dirty="0"/>
              <a:t> weaker force.</a:t>
            </a:r>
          </a:p>
        </p:txBody>
      </p:sp>
      <p:pic>
        <p:nvPicPr>
          <p:cNvPr id="10" name="Picture 9">
            <a:extLst>
              <a:ext uri="{FF2B5EF4-FFF2-40B4-BE49-F238E27FC236}">
                <a16:creationId xmlns:a16="http://schemas.microsoft.com/office/drawing/2014/main" id="{345EE5F8-D358-45FB-B95A-E7941F42F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3709" y="4672276"/>
            <a:ext cx="1938042" cy="1728524"/>
          </a:xfrm>
          <a:prstGeom prst="rect">
            <a:avLst/>
          </a:prstGeom>
        </p:spPr>
      </p:pic>
    </p:spTree>
    <p:extLst>
      <p:ext uri="{BB962C8B-B14F-4D97-AF65-F5344CB8AC3E}">
        <p14:creationId xmlns:p14="http://schemas.microsoft.com/office/powerpoint/2010/main" val="2611555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15142-B172-44FF-BAC8-5D41E23F527A}"/>
              </a:ext>
            </a:extLst>
          </p:cNvPr>
          <p:cNvSpPr>
            <a:spLocks noGrp="1"/>
          </p:cNvSpPr>
          <p:nvPr>
            <p:ph type="title"/>
          </p:nvPr>
        </p:nvSpPr>
        <p:spPr>
          <a:xfrm>
            <a:off x="836612" y="457200"/>
            <a:ext cx="3932237" cy="705678"/>
          </a:xfrm>
        </p:spPr>
        <p:txBody>
          <a:bodyPr/>
          <a:lstStyle/>
          <a:p>
            <a:r>
              <a:rPr lang="en-US" dirty="0"/>
              <a:t>Phase 5</a:t>
            </a:r>
          </a:p>
        </p:txBody>
      </p:sp>
      <p:pic>
        <p:nvPicPr>
          <p:cNvPr id="8" name="Picture Placeholder 7">
            <a:extLst>
              <a:ext uri="{FF2B5EF4-FFF2-40B4-BE49-F238E27FC236}">
                <a16:creationId xmlns:a16="http://schemas.microsoft.com/office/drawing/2014/main" id="{15161EEB-F712-4DE0-BFBA-719B4B73A51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p:blipFill>
        <p:spPr>
          <a:xfrm>
            <a:off x="5168348" y="457200"/>
            <a:ext cx="6183864" cy="5956300"/>
          </a:xfrm>
        </p:spPr>
      </p:pic>
      <p:sp>
        <p:nvSpPr>
          <p:cNvPr id="4" name="Text Placeholder 3">
            <a:extLst>
              <a:ext uri="{FF2B5EF4-FFF2-40B4-BE49-F238E27FC236}">
                <a16:creationId xmlns:a16="http://schemas.microsoft.com/office/drawing/2014/main" id="{47336043-5619-438A-9F06-87E6549D5C52}"/>
              </a:ext>
            </a:extLst>
          </p:cNvPr>
          <p:cNvSpPr>
            <a:spLocks noGrp="1"/>
          </p:cNvSpPr>
          <p:nvPr>
            <p:ph type="body" sz="half" idx="2"/>
          </p:nvPr>
        </p:nvSpPr>
        <p:spPr>
          <a:xfrm>
            <a:off x="839788" y="1162878"/>
            <a:ext cx="3932237" cy="3509398"/>
          </a:xfrm>
        </p:spPr>
        <p:txBody>
          <a:bodyPr/>
          <a:lstStyle/>
          <a:p>
            <a:r>
              <a:rPr lang="en-US" dirty="0"/>
              <a:t>As the </a:t>
            </a:r>
            <a:r>
              <a:rPr lang="en-US" dirty="0" err="1"/>
              <a:t>Plagueian</a:t>
            </a:r>
            <a:r>
              <a:rPr lang="en-US" dirty="0"/>
              <a:t> weaker force feigns defeat, the stronger force should be actively pushing the Collective weaker force back, drawing the enemy groups further apart.  The middle strike cruiser should be pulling some of it’s support from the weaker group so as to give further illusion of a successful press.</a:t>
            </a:r>
          </a:p>
        </p:txBody>
      </p:sp>
      <p:pic>
        <p:nvPicPr>
          <p:cNvPr id="10" name="Picture 9">
            <a:extLst>
              <a:ext uri="{FF2B5EF4-FFF2-40B4-BE49-F238E27FC236}">
                <a16:creationId xmlns:a16="http://schemas.microsoft.com/office/drawing/2014/main" id="{345EE5F8-D358-45FB-B95A-E7941F42F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3709" y="4672276"/>
            <a:ext cx="1938042" cy="1728524"/>
          </a:xfrm>
          <a:prstGeom prst="rect">
            <a:avLst/>
          </a:prstGeom>
        </p:spPr>
      </p:pic>
    </p:spTree>
    <p:extLst>
      <p:ext uri="{BB962C8B-B14F-4D97-AF65-F5344CB8AC3E}">
        <p14:creationId xmlns:p14="http://schemas.microsoft.com/office/powerpoint/2010/main" val="2497361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15142-B172-44FF-BAC8-5D41E23F527A}"/>
              </a:ext>
            </a:extLst>
          </p:cNvPr>
          <p:cNvSpPr>
            <a:spLocks noGrp="1"/>
          </p:cNvSpPr>
          <p:nvPr>
            <p:ph type="title"/>
          </p:nvPr>
        </p:nvSpPr>
        <p:spPr>
          <a:xfrm>
            <a:off x="836612" y="457200"/>
            <a:ext cx="3932237" cy="705678"/>
          </a:xfrm>
        </p:spPr>
        <p:txBody>
          <a:bodyPr/>
          <a:lstStyle/>
          <a:p>
            <a:r>
              <a:rPr lang="en-US" dirty="0"/>
              <a:t>Phase 6</a:t>
            </a:r>
          </a:p>
        </p:txBody>
      </p:sp>
      <p:pic>
        <p:nvPicPr>
          <p:cNvPr id="8" name="Picture Placeholder 7">
            <a:extLst>
              <a:ext uri="{FF2B5EF4-FFF2-40B4-BE49-F238E27FC236}">
                <a16:creationId xmlns:a16="http://schemas.microsoft.com/office/drawing/2014/main" id="{15161EEB-F712-4DE0-BFBA-719B4B73A51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p:blipFill>
        <p:spPr>
          <a:xfrm rot="16200000">
            <a:off x="5256941" y="321086"/>
            <a:ext cx="6183864" cy="6228522"/>
          </a:xfrm>
        </p:spPr>
      </p:pic>
      <p:sp>
        <p:nvSpPr>
          <p:cNvPr id="4" name="Text Placeholder 3">
            <a:extLst>
              <a:ext uri="{FF2B5EF4-FFF2-40B4-BE49-F238E27FC236}">
                <a16:creationId xmlns:a16="http://schemas.microsoft.com/office/drawing/2014/main" id="{47336043-5619-438A-9F06-87E6549D5C52}"/>
              </a:ext>
            </a:extLst>
          </p:cNvPr>
          <p:cNvSpPr>
            <a:spLocks noGrp="1"/>
          </p:cNvSpPr>
          <p:nvPr>
            <p:ph type="body" sz="half" idx="2"/>
          </p:nvPr>
        </p:nvSpPr>
        <p:spPr>
          <a:xfrm>
            <a:off x="839788" y="1162878"/>
            <a:ext cx="3932237" cy="3509398"/>
          </a:xfrm>
        </p:spPr>
        <p:txBody>
          <a:bodyPr/>
          <a:lstStyle/>
          <a:p>
            <a:r>
              <a:rPr lang="en-US" dirty="0"/>
              <a:t>With the Collective weaker force actively retreating, the </a:t>
            </a:r>
            <a:r>
              <a:rPr lang="en-US" dirty="0" err="1"/>
              <a:t>Plagueian</a:t>
            </a:r>
            <a:r>
              <a:rPr lang="en-US" dirty="0"/>
              <a:t> stronger force’s strike cruisers will redirect to engage the Collective’s stronger force, allowing the frigates to continue suppressive bombardments.  The </a:t>
            </a:r>
            <a:r>
              <a:rPr lang="en-US" dirty="0" err="1"/>
              <a:t>Plagueian</a:t>
            </a:r>
            <a:r>
              <a:rPr lang="en-US" dirty="0"/>
              <a:t> weaker force will halt its retreat and start pushing against the Collective stronger force as well.</a:t>
            </a:r>
          </a:p>
        </p:txBody>
      </p:sp>
      <p:pic>
        <p:nvPicPr>
          <p:cNvPr id="10" name="Picture 9">
            <a:extLst>
              <a:ext uri="{FF2B5EF4-FFF2-40B4-BE49-F238E27FC236}">
                <a16:creationId xmlns:a16="http://schemas.microsoft.com/office/drawing/2014/main" id="{345EE5F8-D358-45FB-B95A-E7941F42F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3709" y="4672276"/>
            <a:ext cx="1938042" cy="1728524"/>
          </a:xfrm>
          <a:prstGeom prst="rect">
            <a:avLst/>
          </a:prstGeom>
        </p:spPr>
      </p:pic>
    </p:spTree>
    <p:extLst>
      <p:ext uri="{BB962C8B-B14F-4D97-AF65-F5344CB8AC3E}">
        <p14:creationId xmlns:p14="http://schemas.microsoft.com/office/powerpoint/2010/main" val="2381949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15142-B172-44FF-BAC8-5D41E23F527A}"/>
              </a:ext>
            </a:extLst>
          </p:cNvPr>
          <p:cNvSpPr>
            <a:spLocks noGrp="1"/>
          </p:cNvSpPr>
          <p:nvPr>
            <p:ph type="title"/>
          </p:nvPr>
        </p:nvSpPr>
        <p:spPr>
          <a:xfrm>
            <a:off x="836612" y="457200"/>
            <a:ext cx="3932237" cy="705678"/>
          </a:xfrm>
        </p:spPr>
        <p:txBody>
          <a:bodyPr/>
          <a:lstStyle/>
          <a:p>
            <a:r>
              <a:rPr lang="en-US" dirty="0"/>
              <a:t>Phase 7</a:t>
            </a:r>
          </a:p>
        </p:txBody>
      </p:sp>
      <p:pic>
        <p:nvPicPr>
          <p:cNvPr id="8" name="Picture Placeholder 7">
            <a:extLst>
              <a:ext uri="{FF2B5EF4-FFF2-40B4-BE49-F238E27FC236}">
                <a16:creationId xmlns:a16="http://schemas.microsoft.com/office/drawing/2014/main" id="{15161EEB-F712-4DE0-BFBA-719B4B73A51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p:blipFill>
        <p:spPr>
          <a:xfrm>
            <a:off x="5300870" y="314739"/>
            <a:ext cx="6206610" cy="6228522"/>
          </a:xfrm>
        </p:spPr>
      </p:pic>
      <p:sp>
        <p:nvSpPr>
          <p:cNvPr id="4" name="Text Placeholder 3">
            <a:extLst>
              <a:ext uri="{FF2B5EF4-FFF2-40B4-BE49-F238E27FC236}">
                <a16:creationId xmlns:a16="http://schemas.microsoft.com/office/drawing/2014/main" id="{47336043-5619-438A-9F06-87E6549D5C52}"/>
              </a:ext>
            </a:extLst>
          </p:cNvPr>
          <p:cNvSpPr>
            <a:spLocks noGrp="1"/>
          </p:cNvSpPr>
          <p:nvPr>
            <p:ph type="body" sz="half" idx="2"/>
          </p:nvPr>
        </p:nvSpPr>
        <p:spPr>
          <a:xfrm>
            <a:off x="839788" y="1162878"/>
            <a:ext cx="3932237" cy="3509398"/>
          </a:xfrm>
        </p:spPr>
        <p:txBody>
          <a:bodyPr/>
          <a:lstStyle/>
          <a:p>
            <a:r>
              <a:rPr lang="en-US" dirty="0"/>
              <a:t>While the retreating ships realize they’re </a:t>
            </a:r>
            <a:r>
              <a:rPr lang="en-US" dirty="0" err="1"/>
              <a:t>noo</a:t>
            </a:r>
            <a:r>
              <a:rPr lang="en-US" dirty="0"/>
              <a:t> longer being pursued, they will start to come about to re-engage, the flanking </a:t>
            </a:r>
            <a:r>
              <a:rPr lang="en-US" dirty="0" err="1"/>
              <a:t>Plagueian</a:t>
            </a:r>
            <a:r>
              <a:rPr lang="en-US" dirty="0"/>
              <a:t> forces should be starting to wear down the Collective’s stronger Force, tightening around them in a pincer maneuver.  The SAS Reclamation Vessel will likely be attempting to retreat to safety, if able.  </a:t>
            </a:r>
          </a:p>
        </p:txBody>
      </p:sp>
      <p:pic>
        <p:nvPicPr>
          <p:cNvPr id="10" name="Picture 9">
            <a:extLst>
              <a:ext uri="{FF2B5EF4-FFF2-40B4-BE49-F238E27FC236}">
                <a16:creationId xmlns:a16="http://schemas.microsoft.com/office/drawing/2014/main" id="{345EE5F8-D358-45FB-B95A-E7941F42F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3709" y="4672276"/>
            <a:ext cx="1938042" cy="1728524"/>
          </a:xfrm>
          <a:prstGeom prst="rect">
            <a:avLst/>
          </a:prstGeom>
        </p:spPr>
      </p:pic>
    </p:spTree>
    <p:extLst>
      <p:ext uri="{BB962C8B-B14F-4D97-AF65-F5344CB8AC3E}">
        <p14:creationId xmlns:p14="http://schemas.microsoft.com/office/powerpoint/2010/main" val="2822142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15142-B172-44FF-BAC8-5D41E23F527A}"/>
              </a:ext>
            </a:extLst>
          </p:cNvPr>
          <p:cNvSpPr>
            <a:spLocks noGrp="1"/>
          </p:cNvSpPr>
          <p:nvPr>
            <p:ph type="title"/>
          </p:nvPr>
        </p:nvSpPr>
        <p:spPr>
          <a:xfrm>
            <a:off x="836612" y="457200"/>
            <a:ext cx="3932237" cy="705678"/>
          </a:xfrm>
        </p:spPr>
        <p:txBody>
          <a:bodyPr/>
          <a:lstStyle/>
          <a:p>
            <a:r>
              <a:rPr lang="en-US" dirty="0"/>
              <a:t>Phase 8</a:t>
            </a:r>
          </a:p>
        </p:txBody>
      </p:sp>
      <p:pic>
        <p:nvPicPr>
          <p:cNvPr id="8" name="Picture Placeholder 7">
            <a:extLst>
              <a:ext uri="{FF2B5EF4-FFF2-40B4-BE49-F238E27FC236}">
                <a16:creationId xmlns:a16="http://schemas.microsoft.com/office/drawing/2014/main" id="{15161EEB-F712-4DE0-BFBA-719B4B73A51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a:stretch/>
        </p:blipFill>
        <p:spPr>
          <a:xfrm rot="5400000">
            <a:off x="5265442" y="321365"/>
            <a:ext cx="6206610" cy="6215270"/>
          </a:xfrm>
        </p:spPr>
      </p:pic>
      <p:sp>
        <p:nvSpPr>
          <p:cNvPr id="4" name="Text Placeholder 3">
            <a:extLst>
              <a:ext uri="{FF2B5EF4-FFF2-40B4-BE49-F238E27FC236}">
                <a16:creationId xmlns:a16="http://schemas.microsoft.com/office/drawing/2014/main" id="{47336043-5619-438A-9F06-87E6549D5C52}"/>
              </a:ext>
            </a:extLst>
          </p:cNvPr>
          <p:cNvSpPr>
            <a:spLocks noGrp="1"/>
          </p:cNvSpPr>
          <p:nvPr>
            <p:ph type="body" sz="half" idx="2"/>
          </p:nvPr>
        </p:nvSpPr>
        <p:spPr>
          <a:xfrm>
            <a:off x="839788" y="1162878"/>
            <a:ext cx="3932237" cy="3509398"/>
          </a:xfrm>
        </p:spPr>
        <p:txBody>
          <a:bodyPr/>
          <a:lstStyle/>
          <a:p>
            <a:r>
              <a:rPr lang="en-US" dirty="0"/>
              <a:t>In this position, the Collective’s stronger force’s frigates should fall quickly.  Flanked by three sides, they may try to retreat through the only available gap.  If so, redirect to intercept remaining Collective forces rather than pursue.  Keeping the enemy groups separated and in danger will help protect vulnerable </a:t>
            </a:r>
            <a:r>
              <a:rPr lang="en-US" dirty="0" err="1"/>
              <a:t>Plagueian</a:t>
            </a:r>
            <a:r>
              <a:rPr lang="en-US" dirty="0"/>
              <a:t> frigates.</a:t>
            </a:r>
          </a:p>
        </p:txBody>
      </p:sp>
      <p:pic>
        <p:nvPicPr>
          <p:cNvPr id="10" name="Picture 9">
            <a:extLst>
              <a:ext uri="{FF2B5EF4-FFF2-40B4-BE49-F238E27FC236}">
                <a16:creationId xmlns:a16="http://schemas.microsoft.com/office/drawing/2014/main" id="{345EE5F8-D358-45FB-B95A-E7941F42F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3709" y="4672276"/>
            <a:ext cx="1938042" cy="1728524"/>
          </a:xfrm>
          <a:prstGeom prst="rect">
            <a:avLst/>
          </a:prstGeom>
        </p:spPr>
      </p:pic>
    </p:spTree>
    <p:extLst>
      <p:ext uri="{BB962C8B-B14F-4D97-AF65-F5344CB8AC3E}">
        <p14:creationId xmlns:p14="http://schemas.microsoft.com/office/powerpoint/2010/main" val="672268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707</Words>
  <Application>Microsoft Office PowerPoint</Application>
  <PresentationFormat>Widescreen</PresentationFormat>
  <Paragraphs>29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Great Jedi War XIII  Battleplan: Scenario 2</vt:lpstr>
      <vt:lpstr>Phase 1</vt:lpstr>
      <vt:lpstr>Phase 2</vt:lpstr>
      <vt:lpstr>Phase 3</vt:lpstr>
      <vt:lpstr>Phase 4</vt:lpstr>
      <vt:lpstr>Phase 5</vt:lpstr>
      <vt:lpstr>Phase 6</vt:lpstr>
      <vt:lpstr>Phase 7</vt:lpstr>
      <vt:lpstr>Phase 8</vt:lpstr>
      <vt:lpstr>Phase 9</vt:lpstr>
      <vt:lpstr>Phase 10</vt:lpstr>
      <vt:lpstr>Mission Complete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Jedi War XIII  Battleplan</dc:title>
  <dc:creator>MAKemployee@outlook.com</dc:creator>
  <cp:lastModifiedBy>MAKemployee@outlook.com</cp:lastModifiedBy>
  <cp:revision>12</cp:revision>
  <dcterms:created xsi:type="dcterms:W3CDTF">2019-08-26T18:20:03Z</dcterms:created>
  <dcterms:modified xsi:type="dcterms:W3CDTF">2019-08-26T20:24:24Z</dcterms:modified>
</cp:coreProperties>
</file>