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6FF"/>
    <a:srgbClr val="93EAFF"/>
    <a:srgbClr val="00C2F0"/>
    <a:srgbClr val="09BD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75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833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356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705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650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299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73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893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011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544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785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5215-A768-4351-8A6D-366E94A83C7B}" type="datetimeFigureOut">
              <a:rPr lang="cs-CZ" smtClean="0"/>
              <a:pPr/>
              <a:t>12.6.2020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FE72-4FC4-4207-B12A-713944325A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6776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hillea\Desktop\Star%20Wars%20Intro%20HD%201080p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en/0/0c/Opening_crawl.jpg" TargetMode="External"/><Relationship Id="rId7" Type="http://schemas.openxmlformats.org/officeDocument/2006/relationships/hyperlink" Target="https://www.youtube.com/watch?v=tGsKzZtRwxw" TargetMode="External"/><Relationship Id="rId2" Type="http://schemas.openxmlformats.org/officeDocument/2006/relationships/hyperlink" Target="https://www.darkjedibrotherhood.com/news/djb-news-great-jedi-war-xiv-homefront-begi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rwars.fandom.com/wiki/Space_gunship?file=Low_Altitude_Assault_Transportspace_gunship-CR.jpg" TargetMode="External"/><Relationship Id="rId5" Type="http://schemas.openxmlformats.org/officeDocument/2006/relationships/hyperlink" Target="https://wiki.darkjedibrotherhood.com/view/File:Navyironthrone.jpg" TargetMode="External"/><Relationship Id="rId4" Type="http://schemas.openxmlformats.org/officeDocument/2006/relationships/hyperlink" Target="https://wiki.darkjedibrotherhood.com/images/4/42/NesolatPlatfor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r Wars Intro HD 1080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2232248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A  long</a:t>
            </a:r>
            <a:r>
              <a:rPr lang="cs-CZ" sz="3200" b="1" dirty="0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  </a:t>
            </a:r>
            <a:r>
              <a:rPr lang="cs-CZ" b="1" dirty="0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time  ago  in  a  galaxy   far, </a:t>
            </a:r>
            <a:r>
              <a:rPr lang="cs-CZ" b="1" dirty="0" err="1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far</a:t>
            </a:r>
            <a:r>
              <a:rPr lang="cs-CZ" b="1" dirty="0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  </a:t>
            </a:r>
            <a:r>
              <a:rPr lang="cs-CZ" b="1" dirty="0" smtClean="0">
                <a:solidFill>
                  <a:srgbClr val="29D6FF"/>
                </a:solidFill>
                <a:latin typeface="Source Sans Pro Light" pitchFamily="34" charset="0"/>
                <a:ea typeface="Source Sans Pro Light" pitchFamily="34" charset="0"/>
                <a:cs typeface="Traditional Arabic" pitchFamily="18" charset="-78"/>
              </a:rPr>
              <a:t>away. . . . </a:t>
            </a:r>
            <a:endParaRPr lang="cs-CZ" b="1" dirty="0">
              <a:solidFill>
                <a:srgbClr val="29D6FF"/>
              </a:solidFill>
              <a:latin typeface="Source Sans Pro Light" pitchFamily="34" charset="0"/>
              <a:ea typeface="Source Sans Pro Light" pitchFamily="34" charset="0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0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" t="34871" b="36052"/>
          <a:stretch/>
        </p:blipFill>
        <p:spPr bwMode="auto">
          <a:xfrm>
            <a:off x="357158" y="1285860"/>
            <a:ext cx="8446985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10391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FFC000"/>
                </a:solidFill>
                <a:latin typeface="+mn-lt"/>
              </a:rPr>
              <a:t>Episode</a:t>
            </a:r>
            <a:r>
              <a:rPr lang="cs-CZ" sz="6000" dirty="0" smtClean="0">
                <a:solidFill>
                  <a:srgbClr val="FFC000"/>
                </a:solidFill>
                <a:latin typeface="+mn-lt"/>
              </a:rPr>
              <a:t> XIV</a:t>
            </a:r>
            <a:endParaRPr lang="cs-CZ" sz="6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The Great War between the Brotherhood and Collective continues</a:t>
            </a:r>
            <a:r>
              <a:rPr lang="en-US" b="1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The Collective has finally arrived in full-force on the Brotherhood's doorstep</a:t>
            </a:r>
            <a:r>
              <a:rPr lang="en-US" b="1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A full-scale battle quickly erupts high above the planet’s surface, below its powerful shield gate.</a:t>
            </a:r>
            <a:br>
              <a:rPr lang="en-US" b="1" dirty="0">
                <a:solidFill>
                  <a:srgbClr val="FFC000"/>
                </a:solidFill>
                <a:latin typeface="Candara" pitchFamily="34" charset="0"/>
              </a:rPr>
            </a:b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Hard-pressed, the Brotherhood summons its Clans to beat back this assault</a:t>
            </a:r>
            <a:r>
              <a:rPr lang="en-US" b="1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An armada of Clan warships arrives in the system, charging into the Collective fleet</a:t>
            </a:r>
            <a:r>
              <a:rPr lang="en-US" b="1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C000"/>
                </a:solidFill>
                <a:latin typeface="Candara" pitchFamily="34" charset="0"/>
              </a:rPr>
              <a:t>Their actions will help determine the fate of the Brotherhood and the galaxy . . .</a:t>
            </a:r>
          </a:p>
          <a:p>
            <a:pPr marL="0" indent="0" algn="ctr">
              <a:buNone/>
            </a:pPr>
            <a:endParaRPr lang="cs-CZ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62343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235" y="0"/>
            <a:ext cx="9218613" cy="68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05096" y="5842337"/>
            <a:ext cx="2709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Nesolat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Platform</a:t>
            </a:r>
            <a:endParaRPr lang="cs-CZ" sz="2000" b="1" dirty="0">
              <a:solidFill>
                <a:srgbClr val="29D6FF"/>
              </a:solidFill>
              <a:latin typeface="Candara" pitchFamily="34" charset="0"/>
            </a:endParaRPr>
          </a:p>
          <a:p>
            <a:pPr algn="r"/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Shadow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Academy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</a:p>
          <a:p>
            <a:pPr algn="r"/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Arx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system</a:t>
            </a:r>
            <a:endParaRPr lang="cs-CZ" sz="2000" b="1" dirty="0">
              <a:solidFill>
                <a:srgbClr val="29D6FF"/>
              </a:solidFill>
              <a:latin typeface="Candar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809" y="28842"/>
            <a:ext cx="3335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>Mission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Evacuate personnel and artifacts from the platform.</a:t>
            </a: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Prepare Administrative and</a:t>
            </a: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Observation section for</a:t>
            </a: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emergency return to the surface</a:t>
            </a:r>
            <a: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Academy on </a:t>
            </a:r>
            <a:r>
              <a:rPr lang="en-US" sz="2000" b="1" dirty="0" err="1">
                <a:solidFill>
                  <a:srgbClr val="FF0000"/>
                </a:solidFill>
                <a:latin typeface="Candara" pitchFamily="34" charset="0"/>
              </a:rPr>
              <a:t>Arx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 itself."</a:t>
            </a:r>
            <a:endParaRPr lang="cs-CZ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14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86" y="0"/>
            <a:ext cx="91390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38440" y="630636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Brotherhood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forces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arrived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in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the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Arx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 </a:t>
            </a:r>
            <a:r>
              <a:rPr lang="cs-CZ" sz="2000" b="1" dirty="0" err="1" smtClean="0">
                <a:solidFill>
                  <a:srgbClr val="29D6FF"/>
                </a:solidFill>
                <a:latin typeface="Candara" pitchFamily="34" charset="0"/>
              </a:rPr>
              <a:t>system</a:t>
            </a:r>
            <a:r>
              <a:rPr lang="cs-CZ" sz="2000" b="1" dirty="0" smtClean="0">
                <a:solidFill>
                  <a:srgbClr val="29D6FF"/>
                </a:solidFill>
                <a:latin typeface="Candara" pitchFamily="34" charset="0"/>
              </a:rPr>
              <a:t>. </a:t>
            </a:r>
            <a:endParaRPr lang="cs-CZ" sz="2000" b="1" dirty="0">
              <a:solidFill>
                <a:srgbClr val="29D6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4" y="15042"/>
            <a:ext cx="5248922" cy="30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222" y="3068960"/>
            <a:ext cx="520377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764704"/>
            <a:ext cx="3563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9D6FF"/>
                </a:solidFill>
                <a:latin typeface="Candara" pitchFamily="34" charset="0"/>
              </a:rPr>
              <a:t>Clan </a:t>
            </a:r>
            <a:r>
              <a:rPr lang="en-US" sz="2000" b="1" dirty="0" err="1" smtClean="0">
                <a:solidFill>
                  <a:srgbClr val="29D6FF"/>
                </a:solidFill>
                <a:latin typeface="Candara" pitchFamily="34" charset="0"/>
              </a:rPr>
              <a:t>Odan-Urr</a:t>
            </a:r>
            <a:r>
              <a:rPr lang="en-US" sz="2000" b="1" dirty="0" smtClean="0">
                <a:solidFill>
                  <a:srgbClr val="29D6FF"/>
                </a:solidFill>
                <a:latin typeface="Candara" pitchFamily="34" charset="0"/>
              </a:rPr>
              <a:t> use LAAT transports to get to </a:t>
            </a:r>
            <a:r>
              <a:rPr lang="en-US" sz="2000" b="1" dirty="0" err="1" smtClean="0">
                <a:solidFill>
                  <a:srgbClr val="29D6FF"/>
                </a:solidFill>
                <a:latin typeface="Candara" pitchFamily="34" charset="0"/>
              </a:rPr>
              <a:t>Neosat</a:t>
            </a:r>
            <a:r>
              <a:rPr lang="en-US" sz="2000" b="1" dirty="0" smtClean="0">
                <a:solidFill>
                  <a:srgbClr val="29D6FF"/>
                </a:solidFill>
                <a:latin typeface="Candara" pitchFamily="34" charset="0"/>
              </a:rPr>
              <a:t> platform. </a:t>
            </a:r>
            <a:endParaRPr lang="cs-CZ" sz="2000" b="1" dirty="0">
              <a:solidFill>
                <a:srgbClr val="29D6FF"/>
              </a:solidFill>
              <a:latin typeface="Candar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350043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9D6FF"/>
                </a:solidFill>
                <a:latin typeface="Candara" pitchFamily="34" charset="0"/>
              </a:rPr>
              <a:t>Every transporter has a specific target docking bay, to get all troops inside the platform.</a:t>
            </a:r>
            <a:endParaRPr lang="cs-CZ" sz="2400" b="1" dirty="0">
              <a:solidFill>
                <a:srgbClr val="29D6FF"/>
              </a:solidFill>
              <a:latin typeface="Candar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857892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decisive battle is just beginning. . .</a:t>
            </a:r>
            <a:endParaRPr lang="cs-CZ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3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C000"/>
                </a:solidFill>
              </a:rPr>
              <a:t>Links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2"/>
              </a:rPr>
              <a:t>https://www.darkjedibrotherhood.com/news/djb-news-great-jedi-war-xiv-homefront-begins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3"/>
              </a:rPr>
              <a:t>https://upload.wikimedia.org/wikipedia/en/0/0c/Opening_crawl.jpg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4"/>
              </a:rPr>
              <a:t>https://wiki.darkjedibrotherhood.com/images/4/42/NesolatPlatform.jpg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5"/>
              </a:rPr>
              <a:t>https://wiki.darkjedibrotherhood.com/view/File:Navyironthrone.jpg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starwars.fandom.com/wiki/Space_gunship?file=Low_Altitude_Assault_Transportspace_gunship-CR.jpg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>
                <a:hlinkClick r:id="rId7"/>
              </a:rPr>
              <a:t>https://</a:t>
            </a:r>
            <a:r>
              <a:rPr lang="cs-CZ" sz="2000" dirty="0" smtClean="0">
                <a:hlinkClick r:id="rId7"/>
              </a:rPr>
              <a:t>www.youtube.com/watch?v=tGsKzZtRwxw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36543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:push dir="u"/>
      </p:transition>
    </mc:Choice>
    <mc:Fallback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128</Words>
  <Application>Microsoft Office PowerPoint</Application>
  <PresentationFormat>Předvádění na obrazovce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A  long  time  ago  in  a  galaxy   far, far  away. . . . </vt:lpstr>
      <vt:lpstr>Snímek 2</vt:lpstr>
      <vt:lpstr>Episode XIV</vt:lpstr>
      <vt:lpstr>Snímek 4</vt:lpstr>
      <vt:lpstr>Snímek 5</vt:lpstr>
      <vt:lpstr>Snímek 6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Achillea</dc:creator>
  <cp:lastModifiedBy>Achillea</cp:lastModifiedBy>
  <cp:revision>37</cp:revision>
  <dcterms:created xsi:type="dcterms:W3CDTF">2020-06-06T15:56:32Z</dcterms:created>
  <dcterms:modified xsi:type="dcterms:W3CDTF">2020-06-12T08:21:49Z</dcterms:modified>
</cp:coreProperties>
</file>