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6858000" cx="9144000"/>
  <p:notesSz cx="6858000" cy="9144000"/>
  <p:embeddedFontLst>
    <p:embeddedFont>
      <p:font typeface="Roboto"/>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23" roundtripDataSignature="AMtx7miN8aEB1hG2BDy+ZvWx2EDdPVCI1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F42A264-EF7C-450C-860F-3FBDF56834F4}">
  <a:tblStyle styleId="{6F42A264-EF7C-450C-860F-3FBDF56834F4}" styleName="Table_0">
    <a:wholeTbl>
      <a:tcTxStyle b="off" i="off">
        <a:font>
          <a:latin typeface="Arial"/>
          <a:ea typeface="Arial"/>
          <a:cs typeface="Arial"/>
        </a:font>
        <a:schemeClr val="dk1"/>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11" Type="http://schemas.openxmlformats.org/officeDocument/2006/relationships/slide" Target="slides/slide5.xml"/><Relationship Id="rId22" Type="http://schemas.openxmlformats.org/officeDocument/2006/relationships/font" Target="fonts/Roboto-boldItalic.fntdata"/><Relationship Id="rId10" Type="http://schemas.openxmlformats.org/officeDocument/2006/relationships/slide" Target="slides/slide4.xml"/><Relationship Id="rId21" Type="http://schemas.openxmlformats.org/officeDocument/2006/relationships/font" Target="fonts/Roboto-italic.fntdata"/><Relationship Id="rId13" Type="http://schemas.openxmlformats.org/officeDocument/2006/relationships/slide" Target="slides/slide7.xml"/><Relationship Id="rId12" Type="http://schemas.openxmlformats.org/officeDocument/2006/relationships/slide" Target="slides/slide6.xml"/><Relationship Id="rId23"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font" Target="fonts/Roboto-regular.fntdata"/><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 name="Google Shape;86;p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
        <p:nvSpPr>
          <p:cNvPr id="87" name="Google Shape;87;p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8234f99107_3_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3" name="Google Shape;303;g8234f99107_3_1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
        <p:nvSpPr>
          <p:cNvPr id="304" name="Google Shape;304;g8234f99107_3_157: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8234f99107_2_1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8234f99107_2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
        <p:nvSpPr>
          <p:cNvPr id="321" name="Google Shape;321;g8234f99107_2_188: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8234f99107_3_2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8234f99107_3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
        <p:nvSpPr>
          <p:cNvPr id="337" name="Google Shape;337;g8234f99107_3_201: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Arial"/>
              <a:buNone/>
            </a:pPr>
            <a:r>
              <a:t/>
            </a:r>
            <a:endParaRPr/>
          </a:p>
        </p:txBody>
      </p:sp>
      <p:sp>
        <p:nvSpPr>
          <p:cNvPr id="95" name="Google Shape;95;p2: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2" name="Google Shape;102;p3: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
        <p:nvSpPr>
          <p:cNvPr id="103" name="Google Shape;103;p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 name="Google Shape;121;p4: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
        <p:nvSpPr>
          <p:cNvPr id="122" name="Google Shape;122;p4: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
        <p:nvSpPr>
          <p:cNvPr id="156" name="Google Shape;156;p5: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8234f99107_3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8234f99107_3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
        <p:nvSpPr>
          <p:cNvPr id="184" name="Google Shape;184;g8234f99107_3_16: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8234f99107_3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8234f99107_3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
        <p:nvSpPr>
          <p:cNvPr id="230" name="Google Shape;230;g8234f99107_3_86: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8234f99107_3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8234f99107_3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150">
              <a:solidFill>
                <a:srgbClr val="EBEBEB"/>
              </a:solidFill>
              <a:latin typeface="Roboto"/>
              <a:ea typeface="Roboto"/>
              <a:cs typeface="Roboto"/>
              <a:sym typeface="Roboto"/>
            </a:endParaRPr>
          </a:p>
          <a:p>
            <a:pPr indent="0" lvl="0" marL="0" marR="0" rtl="0" algn="l">
              <a:lnSpc>
                <a:spcPct val="100000"/>
              </a:lnSpc>
              <a:spcBef>
                <a:spcPts val="1200"/>
              </a:spcBef>
              <a:spcAft>
                <a:spcPts val="0"/>
              </a:spcAft>
              <a:buClr>
                <a:schemeClr val="dk1"/>
              </a:buClr>
              <a:buSzPts val="300"/>
              <a:buFont typeface="Arial"/>
              <a:buNone/>
            </a:pPr>
            <a:r>
              <a:t/>
            </a:r>
            <a:endParaRPr/>
          </a:p>
        </p:txBody>
      </p:sp>
      <p:sp>
        <p:nvSpPr>
          <p:cNvPr id="277" name="Google Shape;277;g8234f99107_3_132: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8234f99107_3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g8234f99107_3_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
        <p:nvSpPr>
          <p:cNvPr id="285" name="Google Shape;285;g8234f99107_3_139: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p:cSld name="3_Title Slide">
    <p:bg>
      <p:bgPr>
        <a:solidFill>
          <a:srgbClr val="000000"/>
        </a:solidFill>
      </p:bgPr>
    </p:bg>
    <p:spTree>
      <p:nvGrpSpPr>
        <p:cNvPr id="15" name="Shape 15"/>
        <p:cNvGrpSpPr/>
        <p:nvPr/>
      </p:nvGrpSpPr>
      <p:grpSpPr>
        <a:xfrm>
          <a:off x="0" y="0"/>
          <a:ext cx="0" cy="0"/>
          <a:chOff x="0" y="0"/>
          <a:chExt cx="0" cy="0"/>
        </a:xfrm>
      </p:grpSpPr>
      <p:graphicFrame>
        <p:nvGraphicFramePr>
          <p:cNvPr id="16" name="Google Shape;16;p9"/>
          <p:cNvGraphicFramePr/>
          <p:nvPr/>
        </p:nvGraphicFramePr>
        <p:xfrm>
          <a:off x="23825" y="381000"/>
          <a:ext cx="3000000" cy="3000000"/>
        </p:xfrm>
        <a:graphic>
          <a:graphicData uri="http://schemas.openxmlformats.org/drawingml/2006/table">
            <a:tbl>
              <a:tblPr>
                <a:noFill/>
                <a:tableStyleId>{6F42A264-EF7C-450C-860F-3FBDF56834F4}</a:tableStyleId>
              </a:tblPr>
              <a:tblGrid>
                <a:gridCol w="1820225"/>
                <a:gridCol w="1365175"/>
                <a:gridCol w="2806175"/>
                <a:gridCol w="2502800"/>
                <a:gridCol w="606750"/>
              </a:tblGrid>
              <a:tr h="139700">
                <a:tc>
                  <a:txBody>
                    <a:bodyPr/>
                    <a:lstStyle/>
                    <a:p>
                      <a:pPr indent="0" lvl="0" marL="0" marR="0" rtl="0" algn="ctr">
                        <a:lnSpc>
                          <a:spcPct val="100000"/>
                        </a:lnSpc>
                        <a:spcBef>
                          <a:spcPts val="0"/>
                        </a:spcBef>
                        <a:spcAft>
                          <a:spcPts val="0"/>
                        </a:spcAft>
                        <a:buClr>
                          <a:schemeClr val="dk1"/>
                        </a:buClr>
                        <a:buSzPts val="250"/>
                        <a:buFont typeface="Calibri"/>
                        <a:buNone/>
                      </a:pPr>
                      <a:r>
                        <a:t/>
                      </a:r>
                      <a:endParaRPr b="1" i="0" sz="1000" u="none" cap="none" strike="noStrike">
                        <a:solidFill>
                          <a:schemeClr val="dk1"/>
                        </a:solidFill>
                        <a:latin typeface="Calibri"/>
                        <a:ea typeface="Calibri"/>
                        <a:cs typeface="Calibri"/>
                        <a:sym typeface="Calibri"/>
                      </a:endParaRPr>
                    </a:p>
                  </a:txBody>
                  <a:tcPr marT="0" marB="0" marR="0" marL="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4683D1"/>
                    </a:solidFill>
                  </a:tcPr>
                </a:tc>
                <a:tc>
                  <a:txBody>
                    <a:bodyPr/>
                    <a:lstStyle/>
                    <a:p>
                      <a:pPr indent="0" lvl="0" marL="0" marR="0" rtl="0" algn="ctr">
                        <a:lnSpc>
                          <a:spcPct val="100000"/>
                        </a:lnSpc>
                        <a:spcBef>
                          <a:spcPts val="0"/>
                        </a:spcBef>
                        <a:spcAft>
                          <a:spcPts val="0"/>
                        </a:spcAft>
                        <a:buClr>
                          <a:schemeClr val="dk1"/>
                        </a:buClr>
                        <a:buSzPts val="250"/>
                        <a:buFont typeface="Calibri"/>
                        <a:buNone/>
                      </a:pPr>
                      <a:r>
                        <a:rPr b="1" lang="en-US" sz="1000" u="none" cap="none" strike="noStrike">
                          <a:solidFill>
                            <a:srgbClr val="FFFFFF"/>
                          </a:solidFill>
                          <a:latin typeface="Calibri"/>
                          <a:ea typeface="Calibri"/>
                          <a:cs typeface="Calibri"/>
                          <a:sym typeface="Calibri"/>
                        </a:rPr>
                        <a:t>CLAN VIZSLA</a:t>
                      </a:r>
                      <a:endParaRPr b="1" sz="1000" u="none" cap="none" strike="noStrike">
                        <a:solidFill>
                          <a:srgbClr val="FFFFFF"/>
                        </a:solidFill>
                        <a:latin typeface="Calibri"/>
                        <a:ea typeface="Calibri"/>
                        <a:cs typeface="Calibri"/>
                        <a:sym typeface="Calibri"/>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4683D1"/>
                    </a:solidFill>
                  </a:tcPr>
                </a:tc>
                <a:tc>
                  <a:txBody>
                    <a:bodyPr/>
                    <a:lstStyle/>
                    <a:p>
                      <a:pPr indent="0" lvl="0" marL="0" marR="0" rtl="0" algn="ctr">
                        <a:lnSpc>
                          <a:spcPct val="100000"/>
                        </a:lnSpc>
                        <a:spcBef>
                          <a:spcPts val="0"/>
                        </a:spcBef>
                        <a:spcAft>
                          <a:spcPts val="0"/>
                        </a:spcAft>
                        <a:buClr>
                          <a:schemeClr val="dk1"/>
                        </a:buClr>
                        <a:buSzPts val="250"/>
                        <a:buFont typeface="Calibri"/>
                        <a:buNone/>
                      </a:pPr>
                      <a:r>
                        <a:rPr b="1" lang="en-US" sz="1000" u="none" cap="none" strike="noStrike">
                          <a:solidFill>
                            <a:srgbClr val="FFFFFF"/>
                          </a:solidFill>
                          <a:latin typeface="Calibri"/>
                          <a:ea typeface="Calibri"/>
                          <a:cs typeface="Calibri"/>
                          <a:sym typeface="Calibri"/>
                        </a:rPr>
                        <a:t>GJWXI</a:t>
                      </a:r>
                      <a:r>
                        <a:rPr b="1" lang="en-US" sz="1000">
                          <a:solidFill>
                            <a:srgbClr val="FFFFFF"/>
                          </a:solidFill>
                          <a:latin typeface="Calibri"/>
                          <a:ea typeface="Calibri"/>
                          <a:cs typeface="Calibri"/>
                          <a:sym typeface="Calibri"/>
                        </a:rPr>
                        <a:t>V</a:t>
                      </a:r>
                      <a:endParaRPr sz="1400" u="none" cap="none" strike="noStrike">
                        <a:solidFill>
                          <a:srgbClr val="FFFFFF"/>
                        </a:solidFill>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4683D1"/>
                    </a:solidFill>
                  </a:tcPr>
                </a:tc>
                <a:tc>
                  <a:txBody>
                    <a:bodyPr/>
                    <a:lstStyle/>
                    <a:p>
                      <a:pPr indent="0" lvl="0" marL="0" marR="0" rtl="0" algn="ctr">
                        <a:lnSpc>
                          <a:spcPct val="100000"/>
                        </a:lnSpc>
                        <a:spcBef>
                          <a:spcPts val="0"/>
                        </a:spcBef>
                        <a:spcAft>
                          <a:spcPts val="0"/>
                        </a:spcAft>
                        <a:buClr>
                          <a:srgbClr val="FF0000"/>
                        </a:buClr>
                        <a:buSzPts val="250"/>
                        <a:buFont typeface="Calibri"/>
                        <a:buNone/>
                      </a:pPr>
                      <a:r>
                        <a:rPr b="1" lang="en-US" sz="1000" u="none" cap="none" strike="noStrike">
                          <a:solidFill>
                            <a:srgbClr val="FFFFFF"/>
                          </a:solidFill>
                          <a:latin typeface="Calibri"/>
                          <a:ea typeface="Calibri"/>
                          <a:cs typeface="Calibri"/>
                          <a:sym typeface="Calibri"/>
                        </a:rPr>
                        <a:t>OPERATION </a:t>
                      </a:r>
                      <a:r>
                        <a:rPr b="1" lang="en-US" sz="1000">
                          <a:solidFill>
                            <a:srgbClr val="FFFFFF"/>
                          </a:solidFill>
                          <a:latin typeface="Calibri"/>
                          <a:ea typeface="Calibri"/>
                          <a:cs typeface="Calibri"/>
                          <a:sym typeface="Calibri"/>
                        </a:rPr>
                        <a:t>SALT SHAKER</a:t>
                      </a:r>
                      <a:endParaRPr sz="1400" u="none" cap="none" strike="noStrike">
                        <a:solidFill>
                          <a:srgbClr val="FFFFFF"/>
                        </a:solidFil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4683D1"/>
                    </a:solidFill>
                  </a:tcPr>
                </a:tc>
                <a:tc>
                  <a:txBody>
                    <a:bodyPr/>
                    <a:lstStyle/>
                    <a:p>
                      <a:pPr indent="0" lvl="0" marL="0" marR="0" rtl="0" algn="ctr">
                        <a:lnSpc>
                          <a:spcPct val="100000"/>
                        </a:lnSpc>
                        <a:spcBef>
                          <a:spcPts val="0"/>
                        </a:spcBef>
                        <a:spcAft>
                          <a:spcPts val="0"/>
                        </a:spcAft>
                        <a:buClr>
                          <a:schemeClr val="dk1"/>
                        </a:buClr>
                        <a:buSzPts val="250"/>
                        <a:buFont typeface="Calibri"/>
                        <a:buNone/>
                      </a:pPr>
                      <a:r>
                        <a:t/>
                      </a:r>
                      <a:endParaRPr b="1" i="0" sz="1000" u="none" cap="none" strike="noStrike">
                        <a:solidFill>
                          <a:schemeClr val="dk1"/>
                        </a:solidFill>
                        <a:latin typeface="Calibri"/>
                        <a:ea typeface="Calibri"/>
                        <a:cs typeface="Calibri"/>
                        <a:sym typeface="Calibri"/>
                      </a:endParaRPr>
                    </a:p>
                  </a:txBody>
                  <a:tcPr marT="0" marB="0" marR="0" marL="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4683D1"/>
                    </a:solidFill>
                  </a:tcPr>
                </a:tc>
              </a:tr>
            </a:tbl>
          </a:graphicData>
        </a:graphic>
      </p:graphicFrame>
      <p:sp>
        <p:nvSpPr>
          <p:cNvPr id="17" name="Google Shape;17;p9"/>
          <p:cNvSpPr txBox="1"/>
          <p:nvPr/>
        </p:nvSpPr>
        <p:spPr>
          <a:xfrm>
            <a:off x="0" y="335413"/>
            <a:ext cx="1844100" cy="246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50"/>
              <a:buFont typeface="Arial"/>
              <a:buNone/>
            </a:pPr>
            <a:r>
              <a:rPr b="1" i="0" lang="en-US" sz="1000" u="none" cap="none" strike="noStrike">
                <a:solidFill>
                  <a:srgbClr val="FFFFFF"/>
                </a:solidFill>
                <a:latin typeface="Calibri"/>
                <a:ea typeface="Calibri"/>
                <a:cs typeface="Calibri"/>
                <a:sym typeface="Calibri"/>
              </a:rPr>
              <a:t>AS OF:  </a:t>
            </a:r>
            <a:r>
              <a:rPr b="1" lang="en-US" sz="1000">
                <a:solidFill>
                  <a:srgbClr val="FFFFFF"/>
                </a:solidFill>
                <a:latin typeface="Calibri"/>
                <a:ea typeface="Calibri"/>
                <a:cs typeface="Calibri"/>
                <a:sym typeface="Calibri"/>
              </a:rPr>
              <a:t> 1755 </a:t>
            </a:r>
            <a:r>
              <a:rPr b="1" i="0" lang="en-US" sz="1000" u="none" cap="none" strike="noStrike">
                <a:solidFill>
                  <a:srgbClr val="FFFFFF"/>
                </a:solidFill>
                <a:latin typeface="Calibri"/>
                <a:ea typeface="Calibri"/>
                <a:cs typeface="Calibri"/>
                <a:sym typeface="Calibri"/>
              </a:rPr>
              <a:t>ZULU 3</a:t>
            </a:r>
            <a:r>
              <a:rPr b="1" lang="en-US" sz="1000">
                <a:solidFill>
                  <a:srgbClr val="FFFFFF"/>
                </a:solidFill>
                <a:latin typeface="Calibri"/>
                <a:ea typeface="Calibri"/>
                <a:cs typeface="Calibri"/>
                <a:sym typeface="Calibri"/>
              </a:rPr>
              <a:t>8</a:t>
            </a:r>
            <a:r>
              <a:rPr b="1" i="0" lang="en-US" sz="1000" u="none" cap="none" strike="noStrike">
                <a:solidFill>
                  <a:srgbClr val="FFFFFF"/>
                </a:solidFill>
                <a:latin typeface="Calibri"/>
                <a:ea typeface="Calibri"/>
                <a:cs typeface="Calibri"/>
                <a:sym typeface="Calibri"/>
              </a:rPr>
              <a:t>ABY</a:t>
            </a:r>
            <a:r>
              <a:rPr b="1" i="0" lang="en-US" sz="1000" u="none" cap="none" strike="noStrike">
                <a:solidFill>
                  <a:srgbClr val="FFFFFF"/>
                </a:solidFill>
                <a:latin typeface="Arial"/>
                <a:ea typeface="Arial"/>
                <a:cs typeface="Arial"/>
                <a:sym typeface="Arial"/>
              </a:rPr>
              <a:t> </a:t>
            </a:r>
            <a:endParaRPr b="0" i="0" sz="1400" u="none" cap="none" strike="noStrike">
              <a:solidFill>
                <a:srgbClr val="FFFFFF"/>
              </a:solidFill>
              <a:latin typeface="Arial"/>
              <a:ea typeface="Arial"/>
              <a:cs typeface="Arial"/>
              <a:sym typeface="Arial"/>
            </a:endParaRPr>
          </a:p>
        </p:txBody>
      </p:sp>
      <p:sp>
        <p:nvSpPr>
          <p:cNvPr id="18" name="Google Shape;18;p9"/>
          <p:cNvSpPr txBox="1"/>
          <p:nvPr/>
        </p:nvSpPr>
        <p:spPr>
          <a:xfrm>
            <a:off x="8696325" y="336552"/>
            <a:ext cx="457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5"/>
              <a:buFont typeface="Arial"/>
              <a:buNone/>
            </a:pPr>
            <a:fld id="{00000000-1234-1234-1234-123412341234}" type="slidenum">
              <a:rPr b="1" i="0" lang="en-US" sz="1000" u="none" cap="none" strike="noStrike">
                <a:solidFill>
                  <a:srgbClr val="FFFFFF"/>
                </a:solidFill>
                <a:latin typeface="Calibri"/>
                <a:ea typeface="Calibri"/>
                <a:cs typeface="Calibri"/>
                <a:sym typeface="Calibri"/>
              </a:rPr>
              <a:t>‹#›</a:t>
            </a:fld>
            <a:endParaRPr b="1" i="0" sz="1000" u="none" cap="none" strike="noStrike">
              <a:solidFill>
                <a:srgbClr val="FFFFFF"/>
              </a:solidFill>
              <a:latin typeface="Calibri"/>
              <a:ea typeface="Calibri"/>
              <a:cs typeface="Calibri"/>
              <a:sym typeface="Calibri"/>
            </a:endParaRPr>
          </a:p>
        </p:txBody>
      </p:sp>
      <p:pic>
        <p:nvPicPr>
          <p:cNvPr id="19" name="Google Shape;19;p9"/>
          <p:cNvPicPr preferRelativeResize="0"/>
          <p:nvPr/>
        </p:nvPicPr>
        <p:blipFill rotWithShape="1">
          <a:blip r:embed="rId2">
            <a:alphaModFix/>
          </a:blip>
          <a:srcRect b="0" l="0" r="0" t="0"/>
          <a:stretch/>
        </p:blipFill>
        <p:spPr>
          <a:xfrm>
            <a:off x="-38100" y="4350"/>
            <a:ext cx="530000" cy="402050"/>
          </a:xfrm>
          <a:prstGeom prst="rect">
            <a:avLst/>
          </a:prstGeom>
          <a:noFill/>
          <a:ln>
            <a:noFill/>
          </a:ln>
        </p:spPr>
      </p:pic>
      <p:pic>
        <p:nvPicPr>
          <p:cNvPr id="20" name="Google Shape;20;p9"/>
          <p:cNvPicPr preferRelativeResize="0"/>
          <p:nvPr/>
        </p:nvPicPr>
        <p:blipFill rotWithShape="1">
          <a:blip r:embed="rId2">
            <a:alphaModFix/>
          </a:blip>
          <a:srcRect b="0" l="0" r="0" t="0"/>
          <a:stretch/>
        </p:blipFill>
        <p:spPr>
          <a:xfrm>
            <a:off x="8688500" y="13875"/>
            <a:ext cx="530000" cy="402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800"/>
              <a:buNone/>
              <a:defRPr sz="1800"/>
            </a:lvl2pPr>
            <a:lvl3pPr lvl="2" marR="0" algn="l">
              <a:lnSpc>
                <a:spcPct val="100000"/>
              </a:lnSpc>
              <a:spcBef>
                <a:spcPts val="0"/>
              </a:spcBef>
              <a:spcAft>
                <a:spcPts val="0"/>
              </a:spcAft>
              <a:buSzPts val="1800"/>
              <a:buNone/>
              <a:defRPr sz="1800"/>
            </a:lvl3pPr>
            <a:lvl4pPr lvl="3" marR="0" algn="l">
              <a:lnSpc>
                <a:spcPct val="100000"/>
              </a:lnSpc>
              <a:spcBef>
                <a:spcPts val="0"/>
              </a:spcBef>
              <a:spcAft>
                <a:spcPts val="0"/>
              </a:spcAft>
              <a:buSzPts val="1800"/>
              <a:buNone/>
              <a:defRPr sz="1800"/>
            </a:lvl4pPr>
            <a:lvl5pPr lvl="4" marR="0" algn="l">
              <a:lnSpc>
                <a:spcPct val="100000"/>
              </a:lnSpc>
              <a:spcBef>
                <a:spcPts val="0"/>
              </a:spcBef>
              <a:spcAft>
                <a:spcPts val="0"/>
              </a:spcAft>
              <a:buSzPts val="1800"/>
              <a:buNone/>
              <a:defRPr sz="1800"/>
            </a:lvl5pPr>
            <a:lvl6pPr lvl="5" marR="0" algn="l">
              <a:lnSpc>
                <a:spcPct val="100000"/>
              </a:lnSpc>
              <a:spcBef>
                <a:spcPts val="0"/>
              </a:spcBef>
              <a:spcAft>
                <a:spcPts val="0"/>
              </a:spcAft>
              <a:buSzPts val="1800"/>
              <a:buNone/>
              <a:defRPr sz="1800"/>
            </a:lvl6pPr>
            <a:lvl7pPr lvl="6" marR="0" algn="l">
              <a:lnSpc>
                <a:spcPct val="100000"/>
              </a:lnSpc>
              <a:spcBef>
                <a:spcPts val="0"/>
              </a:spcBef>
              <a:spcAft>
                <a:spcPts val="0"/>
              </a:spcAft>
              <a:buSzPts val="1800"/>
              <a:buNone/>
              <a:defRPr sz="1800"/>
            </a:lvl7pPr>
            <a:lvl8pPr lvl="7" marR="0" algn="l">
              <a:lnSpc>
                <a:spcPct val="100000"/>
              </a:lnSpc>
              <a:spcBef>
                <a:spcPts val="0"/>
              </a:spcBef>
              <a:spcAft>
                <a:spcPts val="0"/>
              </a:spcAft>
              <a:buSzPts val="1800"/>
              <a:buNone/>
              <a:defRPr sz="1800"/>
            </a:lvl8pPr>
            <a:lvl9pPr lvl="8" marR="0" algn="l">
              <a:lnSpc>
                <a:spcPct val="100000"/>
              </a:lnSpc>
              <a:spcBef>
                <a:spcPts val="0"/>
              </a:spcBef>
              <a:spcAft>
                <a:spcPts val="0"/>
              </a:spcAft>
              <a:buSzPts val="1800"/>
              <a:buNone/>
              <a:defRPr sz="1800"/>
            </a:lvl9pPr>
          </a:lstStyle>
          <a:p/>
        </p:txBody>
      </p:sp>
      <p:sp>
        <p:nvSpPr>
          <p:cNvPr id="74" name="Google Shape;74;p18"/>
          <p:cNvSpPr txBox="1"/>
          <p:nvPr>
            <p:ph idx="1" type="body"/>
          </p:nvPr>
        </p:nvSpPr>
        <p:spPr>
          <a:xfrm rot="5400000">
            <a:off x="2309017" y="-251618"/>
            <a:ext cx="4525963" cy="8229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75" name="Google Shape;75;p18"/>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p1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p18"/>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9"/>
          <p:cNvSpPr txBox="1"/>
          <p:nvPr>
            <p:ph type="title"/>
          </p:nvPr>
        </p:nvSpPr>
        <p:spPr>
          <a:xfrm rot="5400000">
            <a:off x="4732336" y="2171700"/>
            <a:ext cx="5851525"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800"/>
              <a:buNone/>
              <a:defRPr sz="1800"/>
            </a:lvl2pPr>
            <a:lvl3pPr lvl="2" marR="0" algn="l">
              <a:lnSpc>
                <a:spcPct val="100000"/>
              </a:lnSpc>
              <a:spcBef>
                <a:spcPts val="0"/>
              </a:spcBef>
              <a:spcAft>
                <a:spcPts val="0"/>
              </a:spcAft>
              <a:buSzPts val="1800"/>
              <a:buNone/>
              <a:defRPr sz="1800"/>
            </a:lvl3pPr>
            <a:lvl4pPr lvl="3" marR="0" algn="l">
              <a:lnSpc>
                <a:spcPct val="100000"/>
              </a:lnSpc>
              <a:spcBef>
                <a:spcPts val="0"/>
              </a:spcBef>
              <a:spcAft>
                <a:spcPts val="0"/>
              </a:spcAft>
              <a:buSzPts val="1800"/>
              <a:buNone/>
              <a:defRPr sz="1800"/>
            </a:lvl4pPr>
            <a:lvl5pPr lvl="4" marR="0" algn="l">
              <a:lnSpc>
                <a:spcPct val="100000"/>
              </a:lnSpc>
              <a:spcBef>
                <a:spcPts val="0"/>
              </a:spcBef>
              <a:spcAft>
                <a:spcPts val="0"/>
              </a:spcAft>
              <a:buSzPts val="1800"/>
              <a:buNone/>
              <a:defRPr sz="1800"/>
            </a:lvl5pPr>
            <a:lvl6pPr lvl="5" marR="0" algn="l">
              <a:lnSpc>
                <a:spcPct val="100000"/>
              </a:lnSpc>
              <a:spcBef>
                <a:spcPts val="0"/>
              </a:spcBef>
              <a:spcAft>
                <a:spcPts val="0"/>
              </a:spcAft>
              <a:buSzPts val="1800"/>
              <a:buNone/>
              <a:defRPr sz="1800"/>
            </a:lvl6pPr>
            <a:lvl7pPr lvl="6" marR="0" algn="l">
              <a:lnSpc>
                <a:spcPct val="100000"/>
              </a:lnSpc>
              <a:spcBef>
                <a:spcPts val="0"/>
              </a:spcBef>
              <a:spcAft>
                <a:spcPts val="0"/>
              </a:spcAft>
              <a:buSzPts val="1800"/>
              <a:buNone/>
              <a:defRPr sz="1800"/>
            </a:lvl7pPr>
            <a:lvl8pPr lvl="7" marR="0" algn="l">
              <a:lnSpc>
                <a:spcPct val="100000"/>
              </a:lnSpc>
              <a:spcBef>
                <a:spcPts val="0"/>
              </a:spcBef>
              <a:spcAft>
                <a:spcPts val="0"/>
              </a:spcAft>
              <a:buSzPts val="1800"/>
              <a:buNone/>
              <a:defRPr sz="1800"/>
            </a:lvl8pPr>
            <a:lvl9pPr lvl="8" marR="0" algn="l">
              <a:lnSpc>
                <a:spcPct val="100000"/>
              </a:lnSpc>
              <a:spcBef>
                <a:spcPts val="0"/>
              </a:spcBef>
              <a:spcAft>
                <a:spcPts val="0"/>
              </a:spcAft>
              <a:buSzPts val="1800"/>
              <a:buNone/>
              <a:defRPr sz="1800"/>
            </a:lvl9pPr>
          </a:lstStyle>
          <a:p/>
        </p:txBody>
      </p:sp>
      <p:sp>
        <p:nvSpPr>
          <p:cNvPr id="80" name="Google Shape;80;p19"/>
          <p:cNvSpPr txBox="1"/>
          <p:nvPr>
            <p:ph idx="1" type="body"/>
          </p:nvPr>
        </p:nvSpPr>
        <p:spPr>
          <a:xfrm rot="5400000">
            <a:off x="541336" y="190500"/>
            <a:ext cx="5851525" cy="6019798"/>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81" name="Google Shape;81;p19"/>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2" name="Google Shape;82;p1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3" name="Google Shape;83;p19"/>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1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800"/>
              <a:buNone/>
              <a:defRPr sz="1800"/>
            </a:lvl2pPr>
            <a:lvl3pPr lvl="2" marR="0" algn="l">
              <a:lnSpc>
                <a:spcPct val="100000"/>
              </a:lnSpc>
              <a:spcBef>
                <a:spcPts val="0"/>
              </a:spcBef>
              <a:spcAft>
                <a:spcPts val="0"/>
              </a:spcAft>
              <a:buSzPts val="1800"/>
              <a:buNone/>
              <a:defRPr sz="1800"/>
            </a:lvl3pPr>
            <a:lvl4pPr lvl="3" marR="0" algn="l">
              <a:lnSpc>
                <a:spcPct val="100000"/>
              </a:lnSpc>
              <a:spcBef>
                <a:spcPts val="0"/>
              </a:spcBef>
              <a:spcAft>
                <a:spcPts val="0"/>
              </a:spcAft>
              <a:buSzPts val="1800"/>
              <a:buNone/>
              <a:defRPr sz="1800"/>
            </a:lvl4pPr>
            <a:lvl5pPr lvl="4" marR="0" algn="l">
              <a:lnSpc>
                <a:spcPct val="100000"/>
              </a:lnSpc>
              <a:spcBef>
                <a:spcPts val="0"/>
              </a:spcBef>
              <a:spcAft>
                <a:spcPts val="0"/>
              </a:spcAft>
              <a:buSzPts val="1800"/>
              <a:buNone/>
              <a:defRPr sz="1800"/>
            </a:lvl5pPr>
            <a:lvl6pPr lvl="5" marR="0" algn="l">
              <a:lnSpc>
                <a:spcPct val="100000"/>
              </a:lnSpc>
              <a:spcBef>
                <a:spcPts val="0"/>
              </a:spcBef>
              <a:spcAft>
                <a:spcPts val="0"/>
              </a:spcAft>
              <a:buSzPts val="1800"/>
              <a:buNone/>
              <a:defRPr sz="1800"/>
            </a:lvl6pPr>
            <a:lvl7pPr lvl="6" marR="0" algn="l">
              <a:lnSpc>
                <a:spcPct val="100000"/>
              </a:lnSpc>
              <a:spcBef>
                <a:spcPts val="0"/>
              </a:spcBef>
              <a:spcAft>
                <a:spcPts val="0"/>
              </a:spcAft>
              <a:buSzPts val="1800"/>
              <a:buNone/>
              <a:defRPr sz="1800"/>
            </a:lvl7pPr>
            <a:lvl8pPr lvl="7" marR="0" algn="l">
              <a:lnSpc>
                <a:spcPct val="100000"/>
              </a:lnSpc>
              <a:spcBef>
                <a:spcPts val="0"/>
              </a:spcBef>
              <a:spcAft>
                <a:spcPts val="0"/>
              </a:spcAft>
              <a:buSzPts val="1800"/>
              <a:buNone/>
              <a:defRPr sz="1800"/>
            </a:lvl8pPr>
            <a:lvl9pPr lvl="8" marR="0" algn="l">
              <a:lnSpc>
                <a:spcPct val="100000"/>
              </a:lnSpc>
              <a:spcBef>
                <a:spcPts val="0"/>
              </a:spcBef>
              <a:spcAft>
                <a:spcPts val="0"/>
              </a:spcAft>
              <a:buSzPts val="1800"/>
              <a:buNone/>
              <a:defRPr sz="1800"/>
            </a:lvl9pPr>
          </a:lstStyle>
          <a:p/>
        </p:txBody>
      </p:sp>
      <p:sp>
        <p:nvSpPr>
          <p:cNvPr id="23" name="Google Shape;23;p10"/>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4" name="Google Shape;24;p10"/>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p1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 name="Google Shape;26;p10"/>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11"/>
          <p:cNvSpPr txBox="1"/>
          <p:nvPr>
            <p:ph type="title"/>
          </p:nvPr>
        </p:nvSpPr>
        <p:spPr>
          <a:xfrm>
            <a:off x="722312" y="4406900"/>
            <a:ext cx="7772400" cy="1362075"/>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800"/>
              <a:buNone/>
              <a:defRPr sz="1800"/>
            </a:lvl2pPr>
            <a:lvl3pPr lvl="2" marR="0" algn="l">
              <a:lnSpc>
                <a:spcPct val="100000"/>
              </a:lnSpc>
              <a:spcBef>
                <a:spcPts val="0"/>
              </a:spcBef>
              <a:spcAft>
                <a:spcPts val="0"/>
              </a:spcAft>
              <a:buSzPts val="1800"/>
              <a:buNone/>
              <a:defRPr sz="1800"/>
            </a:lvl3pPr>
            <a:lvl4pPr lvl="3" marR="0" algn="l">
              <a:lnSpc>
                <a:spcPct val="100000"/>
              </a:lnSpc>
              <a:spcBef>
                <a:spcPts val="0"/>
              </a:spcBef>
              <a:spcAft>
                <a:spcPts val="0"/>
              </a:spcAft>
              <a:buSzPts val="1800"/>
              <a:buNone/>
              <a:defRPr sz="1800"/>
            </a:lvl4pPr>
            <a:lvl5pPr lvl="4" marR="0" algn="l">
              <a:lnSpc>
                <a:spcPct val="100000"/>
              </a:lnSpc>
              <a:spcBef>
                <a:spcPts val="0"/>
              </a:spcBef>
              <a:spcAft>
                <a:spcPts val="0"/>
              </a:spcAft>
              <a:buSzPts val="1800"/>
              <a:buNone/>
              <a:defRPr sz="1800"/>
            </a:lvl5pPr>
            <a:lvl6pPr lvl="5" marR="0" algn="l">
              <a:lnSpc>
                <a:spcPct val="100000"/>
              </a:lnSpc>
              <a:spcBef>
                <a:spcPts val="0"/>
              </a:spcBef>
              <a:spcAft>
                <a:spcPts val="0"/>
              </a:spcAft>
              <a:buSzPts val="1800"/>
              <a:buNone/>
              <a:defRPr sz="1800"/>
            </a:lvl6pPr>
            <a:lvl7pPr lvl="6" marR="0" algn="l">
              <a:lnSpc>
                <a:spcPct val="100000"/>
              </a:lnSpc>
              <a:spcBef>
                <a:spcPts val="0"/>
              </a:spcBef>
              <a:spcAft>
                <a:spcPts val="0"/>
              </a:spcAft>
              <a:buSzPts val="1800"/>
              <a:buNone/>
              <a:defRPr sz="1800"/>
            </a:lvl7pPr>
            <a:lvl8pPr lvl="7" marR="0" algn="l">
              <a:lnSpc>
                <a:spcPct val="100000"/>
              </a:lnSpc>
              <a:spcBef>
                <a:spcPts val="0"/>
              </a:spcBef>
              <a:spcAft>
                <a:spcPts val="0"/>
              </a:spcAft>
              <a:buSzPts val="1800"/>
              <a:buNone/>
              <a:defRPr sz="1800"/>
            </a:lvl8pPr>
            <a:lvl9pPr lvl="8" marR="0" algn="l">
              <a:lnSpc>
                <a:spcPct val="100000"/>
              </a:lnSpc>
              <a:spcBef>
                <a:spcPts val="0"/>
              </a:spcBef>
              <a:spcAft>
                <a:spcPts val="0"/>
              </a:spcAft>
              <a:buSzPts val="1800"/>
              <a:buNone/>
              <a:defRPr sz="1800"/>
            </a:lvl9pPr>
          </a:lstStyle>
          <a:p/>
        </p:txBody>
      </p:sp>
      <p:sp>
        <p:nvSpPr>
          <p:cNvPr id="29" name="Google Shape;29;p11"/>
          <p:cNvSpPr txBox="1"/>
          <p:nvPr>
            <p:ph idx="1" type="body"/>
          </p:nvPr>
        </p:nvSpPr>
        <p:spPr>
          <a:xfrm>
            <a:off x="722312"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30" name="Google Shape;30;p11"/>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 name="Google Shape;31;p1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p11"/>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1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800"/>
              <a:buNone/>
              <a:defRPr sz="1800"/>
            </a:lvl2pPr>
            <a:lvl3pPr lvl="2" marR="0" algn="l">
              <a:lnSpc>
                <a:spcPct val="100000"/>
              </a:lnSpc>
              <a:spcBef>
                <a:spcPts val="0"/>
              </a:spcBef>
              <a:spcAft>
                <a:spcPts val="0"/>
              </a:spcAft>
              <a:buSzPts val="1800"/>
              <a:buNone/>
              <a:defRPr sz="1800"/>
            </a:lvl3pPr>
            <a:lvl4pPr lvl="3" marR="0" algn="l">
              <a:lnSpc>
                <a:spcPct val="100000"/>
              </a:lnSpc>
              <a:spcBef>
                <a:spcPts val="0"/>
              </a:spcBef>
              <a:spcAft>
                <a:spcPts val="0"/>
              </a:spcAft>
              <a:buSzPts val="1800"/>
              <a:buNone/>
              <a:defRPr sz="1800"/>
            </a:lvl4pPr>
            <a:lvl5pPr lvl="4" marR="0" algn="l">
              <a:lnSpc>
                <a:spcPct val="100000"/>
              </a:lnSpc>
              <a:spcBef>
                <a:spcPts val="0"/>
              </a:spcBef>
              <a:spcAft>
                <a:spcPts val="0"/>
              </a:spcAft>
              <a:buSzPts val="1800"/>
              <a:buNone/>
              <a:defRPr sz="1800"/>
            </a:lvl5pPr>
            <a:lvl6pPr lvl="5" marR="0" algn="l">
              <a:lnSpc>
                <a:spcPct val="100000"/>
              </a:lnSpc>
              <a:spcBef>
                <a:spcPts val="0"/>
              </a:spcBef>
              <a:spcAft>
                <a:spcPts val="0"/>
              </a:spcAft>
              <a:buSzPts val="1800"/>
              <a:buNone/>
              <a:defRPr sz="1800"/>
            </a:lvl6pPr>
            <a:lvl7pPr lvl="6" marR="0" algn="l">
              <a:lnSpc>
                <a:spcPct val="100000"/>
              </a:lnSpc>
              <a:spcBef>
                <a:spcPts val="0"/>
              </a:spcBef>
              <a:spcAft>
                <a:spcPts val="0"/>
              </a:spcAft>
              <a:buSzPts val="1800"/>
              <a:buNone/>
              <a:defRPr sz="1800"/>
            </a:lvl7pPr>
            <a:lvl8pPr lvl="7" marR="0" algn="l">
              <a:lnSpc>
                <a:spcPct val="100000"/>
              </a:lnSpc>
              <a:spcBef>
                <a:spcPts val="0"/>
              </a:spcBef>
              <a:spcAft>
                <a:spcPts val="0"/>
              </a:spcAft>
              <a:buSzPts val="1800"/>
              <a:buNone/>
              <a:defRPr sz="1800"/>
            </a:lvl8pPr>
            <a:lvl9pPr lvl="8" marR="0" algn="l">
              <a:lnSpc>
                <a:spcPct val="100000"/>
              </a:lnSpc>
              <a:spcBef>
                <a:spcPts val="0"/>
              </a:spcBef>
              <a:spcAft>
                <a:spcPts val="0"/>
              </a:spcAft>
              <a:buSzPts val="1800"/>
              <a:buNone/>
              <a:defRPr sz="1800"/>
            </a:lvl9pPr>
          </a:lstStyle>
          <a:p/>
        </p:txBody>
      </p:sp>
      <p:sp>
        <p:nvSpPr>
          <p:cNvPr id="35" name="Google Shape;35;p12"/>
          <p:cNvSpPr txBox="1"/>
          <p:nvPr>
            <p:ph idx="1" type="body"/>
          </p:nvPr>
        </p:nvSpPr>
        <p:spPr>
          <a:xfrm>
            <a:off x="457200" y="1600200"/>
            <a:ext cx="4038598" cy="4525963"/>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6" name="Google Shape;36;p12"/>
          <p:cNvSpPr txBox="1"/>
          <p:nvPr>
            <p:ph idx="2" type="body"/>
          </p:nvPr>
        </p:nvSpPr>
        <p:spPr>
          <a:xfrm>
            <a:off x="4648200" y="1600200"/>
            <a:ext cx="4038598" cy="4525963"/>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7" name="Google Shape;37;p12"/>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1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12"/>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1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800"/>
              <a:buNone/>
              <a:defRPr sz="1800"/>
            </a:lvl2pPr>
            <a:lvl3pPr lvl="2" marR="0" algn="l">
              <a:lnSpc>
                <a:spcPct val="100000"/>
              </a:lnSpc>
              <a:spcBef>
                <a:spcPts val="0"/>
              </a:spcBef>
              <a:spcAft>
                <a:spcPts val="0"/>
              </a:spcAft>
              <a:buSzPts val="1800"/>
              <a:buNone/>
              <a:defRPr sz="1800"/>
            </a:lvl3pPr>
            <a:lvl4pPr lvl="3" marR="0" algn="l">
              <a:lnSpc>
                <a:spcPct val="100000"/>
              </a:lnSpc>
              <a:spcBef>
                <a:spcPts val="0"/>
              </a:spcBef>
              <a:spcAft>
                <a:spcPts val="0"/>
              </a:spcAft>
              <a:buSzPts val="1800"/>
              <a:buNone/>
              <a:defRPr sz="1800"/>
            </a:lvl4pPr>
            <a:lvl5pPr lvl="4" marR="0" algn="l">
              <a:lnSpc>
                <a:spcPct val="100000"/>
              </a:lnSpc>
              <a:spcBef>
                <a:spcPts val="0"/>
              </a:spcBef>
              <a:spcAft>
                <a:spcPts val="0"/>
              </a:spcAft>
              <a:buSzPts val="1800"/>
              <a:buNone/>
              <a:defRPr sz="1800"/>
            </a:lvl5pPr>
            <a:lvl6pPr lvl="5" marR="0" algn="l">
              <a:lnSpc>
                <a:spcPct val="100000"/>
              </a:lnSpc>
              <a:spcBef>
                <a:spcPts val="0"/>
              </a:spcBef>
              <a:spcAft>
                <a:spcPts val="0"/>
              </a:spcAft>
              <a:buSzPts val="1800"/>
              <a:buNone/>
              <a:defRPr sz="1800"/>
            </a:lvl6pPr>
            <a:lvl7pPr lvl="6" marR="0" algn="l">
              <a:lnSpc>
                <a:spcPct val="100000"/>
              </a:lnSpc>
              <a:spcBef>
                <a:spcPts val="0"/>
              </a:spcBef>
              <a:spcAft>
                <a:spcPts val="0"/>
              </a:spcAft>
              <a:buSzPts val="1800"/>
              <a:buNone/>
              <a:defRPr sz="1800"/>
            </a:lvl7pPr>
            <a:lvl8pPr lvl="7" marR="0" algn="l">
              <a:lnSpc>
                <a:spcPct val="100000"/>
              </a:lnSpc>
              <a:spcBef>
                <a:spcPts val="0"/>
              </a:spcBef>
              <a:spcAft>
                <a:spcPts val="0"/>
              </a:spcAft>
              <a:buSzPts val="1800"/>
              <a:buNone/>
              <a:defRPr sz="1800"/>
            </a:lvl8pPr>
            <a:lvl9pPr lvl="8" marR="0" algn="l">
              <a:lnSpc>
                <a:spcPct val="100000"/>
              </a:lnSpc>
              <a:spcBef>
                <a:spcPts val="0"/>
              </a:spcBef>
              <a:spcAft>
                <a:spcPts val="0"/>
              </a:spcAft>
              <a:buSzPts val="1800"/>
              <a:buNone/>
              <a:defRPr sz="1800"/>
            </a:lvl9pPr>
          </a:lstStyle>
          <a:p/>
        </p:txBody>
      </p:sp>
      <p:sp>
        <p:nvSpPr>
          <p:cNvPr id="42" name="Google Shape;42;p13"/>
          <p:cNvSpPr txBox="1"/>
          <p:nvPr>
            <p:ph idx="1" type="body"/>
          </p:nvPr>
        </p:nvSpPr>
        <p:spPr>
          <a:xfrm>
            <a:off x="457200" y="1535112"/>
            <a:ext cx="4040187"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43" name="Google Shape;43;p13"/>
          <p:cNvSpPr txBox="1"/>
          <p:nvPr>
            <p:ph idx="2" type="body"/>
          </p:nvPr>
        </p:nvSpPr>
        <p:spPr>
          <a:xfrm>
            <a:off x="457200" y="2174875"/>
            <a:ext cx="4040187" cy="3951286"/>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44" name="Google Shape;44;p13"/>
          <p:cNvSpPr txBox="1"/>
          <p:nvPr>
            <p:ph idx="3" type="body"/>
          </p:nvPr>
        </p:nvSpPr>
        <p:spPr>
          <a:xfrm>
            <a:off x="4645025" y="1535112"/>
            <a:ext cx="4041773"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45" name="Google Shape;45;p13"/>
          <p:cNvSpPr txBox="1"/>
          <p:nvPr>
            <p:ph idx="4" type="body"/>
          </p:nvPr>
        </p:nvSpPr>
        <p:spPr>
          <a:xfrm>
            <a:off x="4645025" y="2174875"/>
            <a:ext cx="4041773" cy="3951286"/>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46" name="Google Shape;46;p13"/>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 name="Google Shape;47;p1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13"/>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1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800"/>
              <a:buNone/>
              <a:defRPr sz="1800"/>
            </a:lvl2pPr>
            <a:lvl3pPr lvl="2" marR="0" algn="l">
              <a:lnSpc>
                <a:spcPct val="100000"/>
              </a:lnSpc>
              <a:spcBef>
                <a:spcPts val="0"/>
              </a:spcBef>
              <a:spcAft>
                <a:spcPts val="0"/>
              </a:spcAft>
              <a:buSzPts val="1800"/>
              <a:buNone/>
              <a:defRPr sz="1800"/>
            </a:lvl3pPr>
            <a:lvl4pPr lvl="3" marR="0" algn="l">
              <a:lnSpc>
                <a:spcPct val="100000"/>
              </a:lnSpc>
              <a:spcBef>
                <a:spcPts val="0"/>
              </a:spcBef>
              <a:spcAft>
                <a:spcPts val="0"/>
              </a:spcAft>
              <a:buSzPts val="1800"/>
              <a:buNone/>
              <a:defRPr sz="1800"/>
            </a:lvl4pPr>
            <a:lvl5pPr lvl="4" marR="0" algn="l">
              <a:lnSpc>
                <a:spcPct val="100000"/>
              </a:lnSpc>
              <a:spcBef>
                <a:spcPts val="0"/>
              </a:spcBef>
              <a:spcAft>
                <a:spcPts val="0"/>
              </a:spcAft>
              <a:buSzPts val="1800"/>
              <a:buNone/>
              <a:defRPr sz="1800"/>
            </a:lvl5pPr>
            <a:lvl6pPr lvl="5" marR="0" algn="l">
              <a:lnSpc>
                <a:spcPct val="100000"/>
              </a:lnSpc>
              <a:spcBef>
                <a:spcPts val="0"/>
              </a:spcBef>
              <a:spcAft>
                <a:spcPts val="0"/>
              </a:spcAft>
              <a:buSzPts val="1800"/>
              <a:buNone/>
              <a:defRPr sz="1800"/>
            </a:lvl6pPr>
            <a:lvl7pPr lvl="6" marR="0" algn="l">
              <a:lnSpc>
                <a:spcPct val="100000"/>
              </a:lnSpc>
              <a:spcBef>
                <a:spcPts val="0"/>
              </a:spcBef>
              <a:spcAft>
                <a:spcPts val="0"/>
              </a:spcAft>
              <a:buSzPts val="1800"/>
              <a:buNone/>
              <a:defRPr sz="1800"/>
            </a:lvl7pPr>
            <a:lvl8pPr lvl="7" marR="0" algn="l">
              <a:lnSpc>
                <a:spcPct val="100000"/>
              </a:lnSpc>
              <a:spcBef>
                <a:spcPts val="0"/>
              </a:spcBef>
              <a:spcAft>
                <a:spcPts val="0"/>
              </a:spcAft>
              <a:buSzPts val="1800"/>
              <a:buNone/>
              <a:defRPr sz="1800"/>
            </a:lvl8pPr>
            <a:lvl9pPr lvl="8" marR="0" algn="l">
              <a:lnSpc>
                <a:spcPct val="100000"/>
              </a:lnSpc>
              <a:spcBef>
                <a:spcPts val="0"/>
              </a:spcBef>
              <a:spcAft>
                <a:spcPts val="0"/>
              </a:spcAft>
              <a:buSzPts val="1800"/>
              <a:buNone/>
              <a:defRPr sz="1800"/>
            </a:lvl9pPr>
          </a:lstStyle>
          <a:p/>
        </p:txBody>
      </p:sp>
      <p:sp>
        <p:nvSpPr>
          <p:cNvPr id="51" name="Google Shape;51;p14"/>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14"/>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15"/>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 name="Google Shape;56;p1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 name="Google Shape;57;p15"/>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16"/>
          <p:cNvSpPr txBox="1"/>
          <p:nvPr>
            <p:ph type="title"/>
          </p:nvPr>
        </p:nvSpPr>
        <p:spPr>
          <a:xfrm>
            <a:off x="457200" y="273050"/>
            <a:ext cx="3008313" cy="1162048"/>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800"/>
              <a:buNone/>
              <a:defRPr sz="1800"/>
            </a:lvl2pPr>
            <a:lvl3pPr lvl="2" marR="0" algn="l">
              <a:lnSpc>
                <a:spcPct val="100000"/>
              </a:lnSpc>
              <a:spcBef>
                <a:spcPts val="0"/>
              </a:spcBef>
              <a:spcAft>
                <a:spcPts val="0"/>
              </a:spcAft>
              <a:buSzPts val="1800"/>
              <a:buNone/>
              <a:defRPr sz="1800"/>
            </a:lvl3pPr>
            <a:lvl4pPr lvl="3" marR="0" algn="l">
              <a:lnSpc>
                <a:spcPct val="100000"/>
              </a:lnSpc>
              <a:spcBef>
                <a:spcPts val="0"/>
              </a:spcBef>
              <a:spcAft>
                <a:spcPts val="0"/>
              </a:spcAft>
              <a:buSzPts val="1800"/>
              <a:buNone/>
              <a:defRPr sz="1800"/>
            </a:lvl4pPr>
            <a:lvl5pPr lvl="4" marR="0" algn="l">
              <a:lnSpc>
                <a:spcPct val="100000"/>
              </a:lnSpc>
              <a:spcBef>
                <a:spcPts val="0"/>
              </a:spcBef>
              <a:spcAft>
                <a:spcPts val="0"/>
              </a:spcAft>
              <a:buSzPts val="1800"/>
              <a:buNone/>
              <a:defRPr sz="1800"/>
            </a:lvl5pPr>
            <a:lvl6pPr lvl="5" marR="0" algn="l">
              <a:lnSpc>
                <a:spcPct val="100000"/>
              </a:lnSpc>
              <a:spcBef>
                <a:spcPts val="0"/>
              </a:spcBef>
              <a:spcAft>
                <a:spcPts val="0"/>
              </a:spcAft>
              <a:buSzPts val="1800"/>
              <a:buNone/>
              <a:defRPr sz="1800"/>
            </a:lvl6pPr>
            <a:lvl7pPr lvl="6" marR="0" algn="l">
              <a:lnSpc>
                <a:spcPct val="100000"/>
              </a:lnSpc>
              <a:spcBef>
                <a:spcPts val="0"/>
              </a:spcBef>
              <a:spcAft>
                <a:spcPts val="0"/>
              </a:spcAft>
              <a:buSzPts val="1800"/>
              <a:buNone/>
              <a:defRPr sz="1800"/>
            </a:lvl7pPr>
            <a:lvl8pPr lvl="7" marR="0" algn="l">
              <a:lnSpc>
                <a:spcPct val="100000"/>
              </a:lnSpc>
              <a:spcBef>
                <a:spcPts val="0"/>
              </a:spcBef>
              <a:spcAft>
                <a:spcPts val="0"/>
              </a:spcAft>
              <a:buSzPts val="1800"/>
              <a:buNone/>
              <a:defRPr sz="1800"/>
            </a:lvl8pPr>
            <a:lvl9pPr lvl="8" marR="0" algn="l">
              <a:lnSpc>
                <a:spcPct val="100000"/>
              </a:lnSpc>
              <a:spcBef>
                <a:spcPts val="0"/>
              </a:spcBef>
              <a:spcAft>
                <a:spcPts val="0"/>
              </a:spcAft>
              <a:buSzPts val="1800"/>
              <a:buNone/>
              <a:defRPr sz="1800"/>
            </a:lvl9pPr>
          </a:lstStyle>
          <a:p/>
        </p:txBody>
      </p:sp>
      <p:sp>
        <p:nvSpPr>
          <p:cNvPr id="60" name="Google Shape;60;p16"/>
          <p:cNvSpPr txBox="1"/>
          <p:nvPr>
            <p:ph idx="1" type="body"/>
          </p:nvPr>
        </p:nvSpPr>
        <p:spPr>
          <a:xfrm>
            <a:off x="3575050" y="273050"/>
            <a:ext cx="5111750" cy="5853111"/>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1" name="Google Shape;61;p16"/>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62" name="Google Shape;62;p16"/>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p1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p16"/>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7"/>
          <p:cNvSpPr txBox="1"/>
          <p:nvPr>
            <p:ph type="title"/>
          </p:nvPr>
        </p:nvSpPr>
        <p:spPr>
          <a:xfrm>
            <a:off x="1792288" y="4800600"/>
            <a:ext cx="5486399" cy="566736"/>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800"/>
              <a:buNone/>
              <a:defRPr sz="1800"/>
            </a:lvl2pPr>
            <a:lvl3pPr lvl="2" marR="0" algn="l">
              <a:lnSpc>
                <a:spcPct val="100000"/>
              </a:lnSpc>
              <a:spcBef>
                <a:spcPts val="0"/>
              </a:spcBef>
              <a:spcAft>
                <a:spcPts val="0"/>
              </a:spcAft>
              <a:buSzPts val="1800"/>
              <a:buNone/>
              <a:defRPr sz="1800"/>
            </a:lvl3pPr>
            <a:lvl4pPr lvl="3" marR="0" algn="l">
              <a:lnSpc>
                <a:spcPct val="100000"/>
              </a:lnSpc>
              <a:spcBef>
                <a:spcPts val="0"/>
              </a:spcBef>
              <a:spcAft>
                <a:spcPts val="0"/>
              </a:spcAft>
              <a:buSzPts val="1800"/>
              <a:buNone/>
              <a:defRPr sz="1800"/>
            </a:lvl4pPr>
            <a:lvl5pPr lvl="4" marR="0" algn="l">
              <a:lnSpc>
                <a:spcPct val="100000"/>
              </a:lnSpc>
              <a:spcBef>
                <a:spcPts val="0"/>
              </a:spcBef>
              <a:spcAft>
                <a:spcPts val="0"/>
              </a:spcAft>
              <a:buSzPts val="1800"/>
              <a:buNone/>
              <a:defRPr sz="1800"/>
            </a:lvl5pPr>
            <a:lvl6pPr lvl="5" marR="0" algn="l">
              <a:lnSpc>
                <a:spcPct val="100000"/>
              </a:lnSpc>
              <a:spcBef>
                <a:spcPts val="0"/>
              </a:spcBef>
              <a:spcAft>
                <a:spcPts val="0"/>
              </a:spcAft>
              <a:buSzPts val="1800"/>
              <a:buNone/>
              <a:defRPr sz="1800"/>
            </a:lvl6pPr>
            <a:lvl7pPr lvl="6" marR="0" algn="l">
              <a:lnSpc>
                <a:spcPct val="100000"/>
              </a:lnSpc>
              <a:spcBef>
                <a:spcPts val="0"/>
              </a:spcBef>
              <a:spcAft>
                <a:spcPts val="0"/>
              </a:spcAft>
              <a:buSzPts val="1800"/>
              <a:buNone/>
              <a:defRPr sz="1800"/>
            </a:lvl7pPr>
            <a:lvl8pPr lvl="7" marR="0" algn="l">
              <a:lnSpc>
                <a:spcPct val="100000"/>
              </a:lnSpc>
              <a:spcBef>
                <a:spcPts val="0"/>
              </a:spcBef>
              <a:spcAft>
                <a:spcPts val="0"/>
              </a:spcAft>
              <a:buSzPts val="1800"/>
              <a:buNone/>
              <a:defRPr sz="1800"/>
            </a:lvl8pPr>
            <a:lvl9pPr lvl="8" marR="0" algn="l">
              <a:lnSpc>
                <a:spcPct val="100000"/>
              </a:lnSpc>
              <a:spcBef>
                <a:spcPts val="0"/>
              </a:spcBef>
              <a:spcAft>
                <a:spcPts val="0"/>
              </a:spcAft>
              <a:buSzPts val="1800"/>
              <a:buNone/>
              <a:defRPr sz="1800"/>
            </a:lvl9pPr>
          </a:lstStyle>
          <a:p/>
        </p:txBody>
      </p:sp>
      <p:sp>
        <p:nvSpPr>
          <p:cNvPr id="67" name="Google Shape;67;p17"/>
          <p:cNvSpPr/>
          <p:nvPr>
            <p:ph idx="2" type="pic"/>
          </p:nvPr>
        </p:nvSpPr>
        <p:spPr>
          <a:xfrm>
            <a:off x="1792288" y="612775"/>
            <a:ext cx="5486399" cy="4114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8" name="Google Shape;68;p17"/>
          <p:cNvSpPr txBox="1"/>
          <p:nvPr>
            <p:ph idx="1" type="body"/>
          </p:nvPr>
        </p:nvSpPr>
        <p:spPr>
          <a:xfrm>
            <a:off x="1792288" y="5367337"/>
            <a:ext cx="5486399" cy="804861"/>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69" name="Google Shape;69;p17"/>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p1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 name="Google Shape;71;p17"/>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8"/>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2" name="Google Shape;12;p8"/>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8"/>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15.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
          <p:cNvSpPr txBox="1"/>
          <p:nvPr/>
        </p:nvSpPr>
        <p:spPr>
          <a:xfrm>
            <a:off x="1143000" y="4389585"/>
            <a:ext cx="6858000" cy="861898"/>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300"/>
              <a:buFont typeface="Calibri"/>
              <a:buNone/>
            </a:pPr>
            <a:r>
              <a:rPr b="1" i="0" lang="en-US" sz="1200" u="none" cap="none" strike="noStrike">
                <a:solidFill>
                  <a:srgbClr val="FF0000"/>
                </a:solidFill>
                <a:latin typeface="Calibri"/>
                <a:ea typeface="Calibri"/>
                <a:cs typeface="Calibri"/>
                <a:sym typeface="Calibri"/>
              </a:rPr>
              <a:t>OPERATION  </a:t>
            </a:r>
            <a:r>
              <a:rPr b="1" lang="en-US" sz="1200">
                <a:solidFill>
                  <a:srgbClr val="FF0000"/>
                </a:solidFill>
                <a:latin typeface="Calibri"/>
                <a:ea typeface="Calibri"/>
                <a:cs typeface="Calibri"/>
                <a:sym typeface="Calibri"/>
              </a:rPr>
              <a:t>SALT SHAKER</a:t>
            </a:r>
            <a:endParaRPr b="1" i="0" sz="1200" u="none" cap="none" strike="noStrike">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300"/>
              <a:buFont typeface="Calibri"/>
              <a:buNone/>
            </a:pPr>
            <a:r>
              <a:rPr b="1" i="0" lang="en-US" sz="1200" u="sng" cap="none" strike="noStrike">
                <a:solidFill>
                  <a:srgbClr val="FFFFFF"/>
                </a:solidFill>
                <a:latin typeface="Calibri"/>
                <a:ea typeface="Calibri"/>
                <a:cs typeface="Calibri"/>
                <a:sym typeface="Calibri"/>
              </a:rPr>
              <a:t>PARTICIPANTS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250"/>
              <a:buFont typeface="Calibri"/>
              <a:buNone/>
            </a:pPr>
            <a:r>
              <a:rPr lang="en-US" sz="1000">
                <a:solidFill>
                  <a:srgbClr val="FFFFFF"/>
                </a:solidFill>
                <a:latin typeface="Calibri"/>
                <a:ea typeface="Calibri"/>
                <a:cs typeface="Calibri"/>
                <a:sym typeface="Calibri"/>
              </a:rPr>
              <a:t>Eminent </a:t>
            </a:r>
            <a:r>
              <a:rPr b="0" i="0" lang="en-US" sz="1000" u="none" cap="none" strike="noStrike">
                <a:solidFill>
                  <a:srgbClr val="FFFFFF"/>
                </a:solidFill>
                <a:latin typeface="Calibri"/>
                <a:ea typeface="Calibri"/>
                <a:cs typeface="Calibri"/>
                <a:sym typeface="Calibri"/>
              </a:rPr>
              <a:t>Kalan Amak: 13802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50"/>
              <a:buFont typeface="Calibri"/>
              <a:buNone/>
            </a:pPr>
            <a:r>
              <a:rPr lang="en-US" sz="1000">
                <a:solidFill>
                  <a:srgbClr val="FFFFFF"/>
                </a:solidFill>
                <a:latin typeface="Calibri"/>
                <a:ea typeface="Calibri"/>
                <a:cs typeface="Calibri"/>
                <a:sym typeface="Calibri"/>
              </a:rPr>
              <a:t>Augur Farrin Xies Tarentae</a:t>
            </a:r>
            <a:r>
              <a:rPr b="0" i="0" lang="en-US" sz="1000" u="none" cap="none" strike="noStrike">
                <a:solidFill>
                  <a:srgbClr val="FFFFFF"/>
                </a:solidFill>
                <a:latin typeface="Calibri"/>
                <a:ea typeface="Calibri"/>
                <a:cs typeface="Calibri"/>
                <a:sym typeface="Calibri"/>
              </a:rPr>
              <a:t>:  </a:t>
            </a:r>
            <a:r>
              <a:rPr lang="en-US" sz="1000">
                <a:solidFill>
                  <a:srgbClr val="FFFFFF"/>
                </a:solidFill>
                <a:latin typeface="Calibri"/>
                <a:ea typeface="Calibri"/>
                <a:cs typeface="Calibri"/>
                <a:sym typeface="Calibri"/>
              </a:rPr>
              <a:t>10013</a:t>
            </a:r>
            <a:endParaRPr sz="10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250"/>
              <a:buFont typeface="Calibri"/>
              <a:buNone/>
            </a:pPr>
            <a:r>
              <a:rPr lang="en-US" sz="1000">
                <a:solidFill>
                  <a:srgbClr val="FFFFFF"/>
                </a:solidFill>
                <a:latin typeface="Calibri"/>
                <a:ea typeface="Calibri"/>
                <a:cs typeface="Calibri"/>
                <a:sym typeface="Calibri"/>
              </a:rPr>
              <a:t>Warlord Rulvak Qurroc: 14025</a:t>
            </a:r>
            <a:endParaRPr sz="10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000"/>
              <a:buFont typeface="Calibri"/>
              <a:buNone/>
            </a:pPr>
            <a:r>
              <a:t/>
            </a:r>
            <a:endParaRPr b="0" i="0" sz="1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rgbClr val="FFFFFF"/>
              </a:solidFill>
              <a:latin typeface="Arial"/>
              <a:ea typeface="Arial"/>
              <a:cs typeface="Arial"/>
              <a:sym typeface="Arial"/>
            </a:endParaRPr>
          </a:p>
        </p:txBody>
      </p:sp>
      <p:sp>
        <p:nvSpPr>
          <p:cNvPr id="90" name="Google Shape;90;p1"/>
          <p:cNvSpPr txBox="1"/>
          <p:nvPr/>
        </p:nvSpPr>
        <p:spPr>
          <a:xfrm>
            <a:off x="-100" y="1010750"/>
            <a:ext cx="9144000" cy="37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750"/>
              <a:buFont typeface="Calibri"/>
              <a:buNone/>
            </a:pPr>
            <a:r>
              <a:rPr b="1" lang="en-US" sz="3000">
                <a:solidFill>
                  <a:srgbClr val="FFFFFF"/>
                </a:solidFill>
                <a:latin typeface="Calibri"/>
                <a:ea typeface="Calibri"/>
                <a:cs typeface="Calibri"/>
                <a:sym typeface="Calibri"/>
              </a:rPr>
              <a:t>GJW XIV: Homefront </a:t>
            </a:r>
            <a:r>
              <a:rPr b="1" i="0" lang="en-US" sz="3000" u="none" cap="none" strike="noStrike">
                <a:solidFill>
                  <a:srgbClr val="FFFFFF"/>
                </a:solidFill>
                <a:latin typeface="Calibri"/>
                <a:ea typeface="Calibri"/>
                <a:cs typeface="Calibri"/>
                <a:sym typeface="Calibri"/>
              </a:rPr>
              <a:t>Battle Plan</a:t>
            </a:r>
            <a:endParaRPr b="0" i="0" sz="1400" u="none" cap="none" strike="noStrike">
              <a:solidFill>
                <a:srgbClr val="000000"/>
              </a:solidFill>
              <a:latin typeface="Arial"/>
              <a:ea typeface="Arial"/>
              <a:cs typeface="Arial"/>
              <a:sym typeface="Arial"/>
            </a:endParaRPr>
          </a:p>
        </p:txBody>
      </p:sp>
      <p:pic>
        <p:nvPicPr>
          <p:cNvPr id="91" name="Google Shape;91;p1"/>
          <p:cNvPicPr preferRelativeResize="0"/>
          <p:nvPr/>
        </p:nvPicPr>
        <p:blipFill rotWithShape="1">
          <a:blip r:embed="rId3">
            <a:alphaModFix/>
          </a:blip>
          <a:srcRect b="0" l="0" r="0" t="0"/>
          <a:stretch/>
        </p:blipFill>
        <p:spPr>
          <a:xfrm>
            <a:off x="3124098" y="1828800"/>
            <a:ext cx="2895600" cy="28434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g8234f99107_3_157"/>
          <p:cNvSpPr txBox="1"/>
          <p:nvPr/>
        </p:nvSpPr>
        <p:spPr>
          <a:xfrm>
            <a:off x="1066800" y="0"/>
            <a:ext cx="68580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i="0" lang="en-US" sz="2400" u="none" cap="none" strike="noStrike">
                <a:solidFill>
                  <a:schemeClr val="lt1"/>
                </a:solidFill>
                <a:latin typeface="Calibri"/>
                <a:ea typeface="Calibri"/>
                <a:cs typeface="Calibri"/>
                <a:sym typeface="Calibri"/>
              </a:rPr>
              <a:t>ENEMY FORCES</a:t>
            </a:r>
            <a:r>
              <a:rPr b="1" lang="en-US" sz="2400">
                <a:solidFill>
                  <a:schemeClr val="lt1"/>
                </a:solidFill>
                <a:latin typeface="Calibri"/>
                <a:ea typeface="Calibri"/>
                <a:cs typeface="Calibri"/>
                <a:sym typeface="Calibri"/>
              </a:rPr>
              <a:t> (SECONDARY OBJECTIVE)</a:t>
            </a:r>
            <a:endParaRPr b="0" i="0" sz="1400" u="none" cap="none" strike="noStrike">
              <a:solidFill>
                <a:srgbClr val="000000"/>
              </a:solidFill>
              <a:latin typeface="Arial"/>
              <a:ea typeface="Arial"/>
              <a:cs typeface="Arial"/>
              <a:sym typeface="Arial"/>
            </a:endParaRPr>
          </a:p>
        </p:txBody>
      </p:sp>
      <p:pic>
        <p:nvPicPr>
          <p:cNvPr id="307" name="Google Shape;307;g8234f99107_3_157"/>
          <p:cNvPicPr preferRelativeResize="0"/>
          <p:nvPr/>
        </p:nvPicPr>
        <p:blipFill rotWithShape="1">
          <a:blip r:embed="rId3">
            <a:alphaModFix/>
          </a:blip>
          <a:srcRect b="0" l="0" r="0" t="0"/>
          <a:stretch/>
        </p:blipFill>
        <p:spPr>
          <a:xfrm>
            <a:off x="2457450" y="958678"/>
            <a:ext cx="723900" cy="723900"/>
          </a:xfrm>
          <a:prstGeom prst="rect">
            <a:avLst/>
          </a:prstGeom>
          <a:noFill/>
          <a:ln>
            <a:noFill/>
          </a:ln>
        </p:spPr>
      </p:pic>
      <p:sp>
        <p:nvSpPr>
          <p:cNvPr id="308" name="Google Shape;308;g8234f99107_3_157"/>
          <p:cNvSpPr/>
          <p:nvPr/>
        </p:nvSpPr>
        <p:spPr>
          <a:xfrm>
            <a:off x="3210934" y="1020546"/>
            <a:ext cx="4572000" cy="5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000"/>
              <a:buFont typeface="Arial"/>
              <a:buNone/>
            </a:pPr>
            <a:r>
              <a:rPr b="1" i="1" lang="en-US" sz="1000">
                <a:solidFill>
                  <a:schemeClr val="lt1"/>
                </a:solidFill>
                <a:latin typeface="Calibri"/>
                <a:ea typeface="Calibri"/>
                <a:cs typeface="Calibri"/>
                <a:sym typeface="Calibri"/>
              </a:rPr>
              <a:t>Eight Unknown Ships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(Lancer-class Collective s20 Frigate)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1" lang="en-US" sz="1000" u="none" cap="none" strike="noStrike">
                <a:solidFill>
                  <a:schemeClr val="lt1"/>
                </a:solidFill>
                <a:latin typeface="Calibri"/>
                <a:ea typeface="Calibri"/>
                <a:cs typeface="Calibri"/>
                <a:sym typeface="Calibri"/>
              </a:rPr>
              <a:t>28 quad laser turrets </a:t>
            </a:r>
            <a:endParaRPr b="0" i="0" sz="1400" u="none" cap="none" strike="noStrike">
              <a:solidFill>
                <a:srgbClr val="000000"/>
              </a:solidFill>
              <a:latin typeface="Calibri"/>
              <a:ea typeface="Calibri"/>
              <a:cs typeface="Calibri"/>
              <a:sym typeface="Calibri"/>
            </a:endParaRPr>
          </a:p>
        </p:txBody>
      </p:sp>
      <p:sp>
        <p:nvSpPr>
          <p:cNvPr id="309" name="Google Shape;309;g8234f99107_3_157"/>
          <p:cNvSpPr/>
          <p:nvPr/>
        </p:nvSpPr>
        <p:spPr>
          <a:xfrm>
            <a:off x="3181350" y="2478188"/>
            <a:ext cx="25311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000"/>
              <a:buFont typeface="Arial"/>
              <a:buNone/>
            </a:pPr>
            <a:r>
              <a:rPr b="1" lang="en-US" sz="1000">
                <a:solidFill>
                  <a:schemeClr val="lt1"/>
                </a:solidFill>
                <a:latin typeface="Calibri"/>
                <a:ea typeface="Calibri"/>
                <a:cs typeface="Calibri"/>
                <a:sym typeface="Calibri"/>
              </a:rPr>
              <a:t>A/SF-01 B-Wing Starfighter Squadrons x8</a:t>
            </a:r>
            <a:endParaRPr b="0" sz="1400" u="none" cap="none" strike="noStrike">
              <a:solidFill>
                <a:srgbClr val="000000"/>
              </a:solidFill>
              <a:latin typeface="Calibri"/>
              <a:ea typeface="Calibri"/>
              <a:cs typeface="Calibri"/>
              <a:sym typeface="Calibri"/>
            </a:endParaRPr>
          </a:p>
        </p:txBody>
      </p:sp>
      <p:pic>
        <p:nvPicPr>
          <p:cNvPr id="310" name="Google Shape;310;g8234f99107_3_157"/>
          <p:cNvPicPr preferRelativeResize="0"/>
          <p:nvPr/>
        </p:nvPicPr>
        <p:blipFill rotWithShape="1">
          <a:blip r:embed="rId4">
            <a:alphaModFix/>
          </a:blip>
          <a:srcRect b="0" l="0" r="0" t="0"/>
          <a:stretch/>
        </p:blipFill>
        <p:spPr>
          <a:xfrm>
            <a:off x="2667003" y="3594211"/>
            <a:ext cx="304800" cy="304800"/>
          </a:xfrm>
          <a:prstGeom prst="rect">
            <a:avLst/>
          </a:prstGeom>
          <a:noFill/>
          <a:ln>
            <a:noFill/>
          </a:ln>
        </p:spPr>
      </p:pic>
      <p:sp>
        <p:nvSpPr>
          <p:cNvPr id="311" name="Google Shape;311;g8234f99107_3_157"/>
          <p:cNvSpPr txBox="1"/>
          <p:nvPr/>
        </p:nvSpPr>
        <p:spPr>
          <a:xfrm rot="-5400000">
            <a:off x="-1905037" y="3189455"/>
            <a:ext cx="54864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00"/>
              <a:buFont typeface="Arial"/>
              <a:buNone/>
            </a:pPr>
            <a:r>
              <a:rPr b="1" lang="en-US" sz="3200">
                <a:solidFill>
                  <a:schemeClr val="lt1"/>
                </a:solidFill>
                <a:latin typeface="Calibri"/>
                <a:ea typeface="Calibri"/>
                <a:cs typeface="Calibri"/>
                <a:sym typeface="Calibri"/>
              </a:rPr>
              <a:t>ENEMY ASSAULT GROUP</a:t>
            </a:r>
            <a:endParaRPr b="0" i="0" sz="1400" u="none" cap="none" strike="noStrike">
              <a:solidFill>
                <a:srgbClr val="000000"/>
              </a:solidFill>
              <a:latin typeface="Calibri"/>
              <a:ea typeface="Calibri"/>
              <a:cs typeface="Calibri"/>
              <a:sym typeface="Calibri"/>
            </a:endParaRPr>
          </a:p>
        </p:txBody>
      </p:sp>
      <p:pic>
        <p:nvPicPr>
          <p:cNvPr id="312" name="Google Shape;312;g8234f99107_3_157"/>
          <p:cNvPicPr preferRelativeResize="0"/>
          <p:nvPr/>
        </p:nvPicPr>
        <p:blipFill>
          <a:blip r:embed="rId5">
            <a:alphaModFix/>
          </a:blip>
          <a:stretch>
            <a:fillRect/>
          </a:stretch>
        </p:blipFill>
        <p:spPr>
          <a:xfrm>
            <a:off x="2666996" y="2523252"/>
            <a:ext cx="304800" cy="304800"/>
          </a:xfrm>
          <a:prstGeom prst="rect">
            <a:avLst/>
          </a:prstGeom>
          <a:noFill/>
          <a:ln>
            <a:noFill/>
          </a:ln>
        </p:spPr>
      </p:pic>
      <p:sp>
        <p:nvSpPr>
          <p:cNvPr id="313" name="Google Shape;313;g8234f99107_3_157"/>
          <p:cNvSpPr/>
          <p:nvPr/>
        </p:nvSpPr>
        <p:spPr>
          <a:xfrm>
            <a:off x="3181350" y="3601613"/>
            <a:ext cx="25311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000"/>
              <a:buFont typeface="Arial"/>
              <a:buNone/>
            </a:pPr>
            <a:r>
              <a:rPr b="1" lang="en-US" sz="1000">
                <a:solidFill>
                  <a:schemeClr val="lt1"/>
                </a:solidFill>
                <a:latin typeface="Calibri"/>
                <a:ea typeface="Calibri"/>
                <a:cs typeface="Calibri"/>
                <a:sym typeface="Calibri"/>
              </a:rPr>
              <a:t>Z-95 Headhunter Squadrons  x16</a:t>
            </a:r>
            <a:endParaRPr b="0" sz="1400" u="none" cap="none" strike="noStrike">
              <a:solidFill>
                <a:srgbClr val="000000"/>
              </a:solidFill>
              <a:latin typeface="Calibri"/>
              <a:ea typeface="Calibri"/>
              <a:cs typeface="Calibri"/>
              <a:sym typeface="Calibri"/>
            </a:endParaRPr>
          </a:p>
        </p:txBody>
      </p:sp>
      <p:pic>
        <p:nvPicPr>
          <p:cNvPr id="314" name="Google Shape;314;g8234f99107_3_157"/>
          <p:cNvPicPr preferRelativeResize="0"/>
          <p:nvPr/>
        </p:nvPicPr>
        <p:blipFill>
          <a:blip r:embed="rId6">
            <a:alphaModFix/>
          </a:blip>
          <a:stretch>
            <a:fillRect/>
          </a:stretch>
        </p:blipFill>
        <p:spPr>
          <a:xfrm>
            <a:off x="2666989" y="4688011"/>
            <a:ext cx="304800" cy="304800"/>
          </a:xfrm>
          <a:prstGeom prst="rect">
            <a:avLst/>
          </a:prstGeom>
          <a:noFill/>
          <a:ln>
            <a:noFill/>
          </a:ln>
        </p:spPr>
      </p:pic>
      <p:pic>
        <p:nvPicPr>
          <p:cNvPr id="315" name="Google Shape;315;g8234f99107_3_157"/>
          <p:cNvPicPr preferRelativeResize="0"/>
          <p:nvPr/>
        </p:nvPicPr>
        <p:blipFill>
          <a:blip r:embed="rId7">
            <a:alphaModFix/>
          </a:blip>
          <a:stretch>
            <a:fillRect/>
          </a:stretch>
        </p:blipFill>
        <p:spPr>
          <a:xfrm>
            <a:off x="2666990" y="5781824"/>
            <a:ext cx="304800" cy="304800"/>
          </a:xfrm>
          <a:prstGeom prst="rect">
            <a:avLst/>
          </a:prstGeom>
          <a:noFill/>
          <a:ln>
            <a:noFill/>
          </a:ln>
        </p:spPr>
      </p:pic>
      <p:sp>
        <p:nvSpPr>
          <p:cNvPr id="316" name="Google Shape;316;g8234f99107_3_157"/>
          <p:cNvSpPr/>
          <p:nvPr/>
        </p:nvSpPr>
        <p:spPr>
          <a:xfrm>
            <a:off x="3230250" y="5818875"/>
            <a:ext cx="25311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000"/>
              <a:buFont typeface="Arial"/>
              <a:buNone/>
            </a:pPr>
            <a:r>
              <a:rPr b="1" lang="en-US" sz="1000">
                <a:solidFill>
                  <a:schemeClr val="lt1"/>
                </a:solidFill>
                <a:latin typeface="Calibri"/>
                <a:ea typeface="Calibri"/>
                <a:cs typeface="Calibri"/>
                <a:sym typeface="Calibri"/>
              </a:rPr>
              <a:t>Collective Quadrijet Bomber Squadron x4</a:t>
            </a:r>
            <a:endParaRPr b="0" sz="1400" u="none" cap="none" strike="noStrike">
              <a:solidFill>
                <a:srgbClr val="000000"/>
              </a:solidFill>
              <a:latin typeface="Calibri"/>
              <a:ea typeface="Calibri"/>
              <a:cs typeface="Calibri"/>
              <a:sym typeface="Calibri"/>
            </a:endParaRPr>
          </a:p>
        </p:txBody>
      </p:sp>
      <p:sp>
        <p:nvSpPr>
          <p:cNvPr id="317" name="Google Shape;317;g8234f99107_3_157"/>
          <p:cNvSpPr/>
          <p:nvPr/>
        </p:nvSpPr>
        <p:spPr>
          <a:xfrm>
            <a:off x="3181350" y="4725075"/>
            <a:ext cx="25311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000"/>
              <a:buFont typeface="Arial"/>
              <a:buNone/>
            </a:pPr>
            <a:r>
              <a:rPr b="1" lang="en-US" sz="1000">
                <a:solidFill>
                  <a:schemeClr val="lt1"/>
                </a:solidFill>
                <a:latin typeface="Calibri"/>
                <a:ea typeface="Calibri"/>
                <a:cs typeface="Calibri"/>
                <a:sym typeface="Calibri"/>
              </a:rPr>
              <a:t>T-70 X-Wing Starfighter Squadron x8</a:t>
            </a:r>
            <a:endParaRPr b="0" sz="14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pic>
        <p:nvPicPr>
          <p:cNvPr id="323" name="Google Shape;323;g8234f99107_2_188"/>
          <p:cNvPicPr preferRelativeResize="0"/>
          <p:nvPr/>
        </p:nvPicPr>
        <p:blipFill>
          <a:blip r:embed="rId3">
            <a:alphaModFix/>
          </a:blip>
          <a:stretch>
            <a:fillRect/>
          </a:stretch>
        </p:blipFill>
        <p:spPr>
          <a:xfrm>
            <a:off x="52700" y="533400"/>
            <a:ext cx="6271902" cy="6271902"/>
          </a:xfrm>
          <a:prstGeom prst="rect">
            <a:avLst/>
          </a:prstGeom>
          <a:noFill/>
          <a:ln cap="flat" cmpd="sng" w="9525">
            <a:solidFill>
              <a:schemeClr val="dk2"/>
            </a:solidFill>
            <a:prstDash val="solid"/>
            <a:round/>
            <a:headEnd len="sm" w="sm" type="none"/>
            <a:tailEnd len="sm" w="sm" type="none"/>
          </a:ln>
        </p:spPr>
      </p:pic>
      <p:sp>
        <p:nvSpPr>
          <p:cNvPr id="324" name="Google Shape;324;g8234f99107_2_188"/>
          <p:cNvSpPr txBox="1"/>
          <p:nvPr/>
        </p:nvSpPr>
        <p:spPr>
          <a:xfrm>
            <a:off x="1094275" y="-4799"/>
            <a:ext cx="68580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i="0" lang="en-US" sz="2400" u="none" cap="none" strike="noStrike">
                <a:solidFill>
                  <a:schemeClr val="lt1"/>
                </a:solidFill>
                <a:latin typeface="Calibri"/>
                <a:ea typeface="Calibri"/>
                <a:cs typeface="Calibri"/>
                <a:sym typeface="Calibri"/>
              </a:rPr>
              <a:t>INTELLIGENCE ESTIMATE</a:t>
            </a:r>
            <a:r>
              <a:rPr b="1" lang="en-US" sz="2400">
                <a:solidFill>
                  <a:schemeClr val="lt1"/>
                </a:solidFill>
                <a:latin typeface="Calibri"/>
                <a:ea typeface="Calibri"/>
                <a:cs typeface="Calibri"/>
                <a:sym typeface="Calibri"/>
              </a:rPr>
              <a:t> (SECONDARY OBJECTIVE)</a:t>
            </a:r>
            <a:endParaRPr/>
          </a:p>
        </p:txBody>
      </p:sp>
      <p:sp>
        <p:nvSpPr>
          <p:cNvPr id="325" name="Google Shape;325;g8234f99107_2_188"/>
          <p:cNvSpPr txBox="1"/>
          <p:nvPr/>
        </p:nvSpPr>
        <p:spPr>
          <a:xfrm>
            <a:off x="6324600" y="533400"/>
            <a:ext cx="2819400" cy="6324600"/>
          </a:xfrm>
          <a:prstGeom prst="rect">
            <a:avLst/>
          </a:prstGeom>
          <a:solidFill>
            <a:srgbClr val="000000"/>
          </a:solidFill>
          <a:ln cap="flat" cmpd="sng" w="28575">
            <a:solidFill>
              <a:srgbClr val="4683D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50"/>
              <a:buFont typeface="Calibri"/>
              <a:buNone/>
            </a:pPr>
            <a:r>
              <a:rPr b="1" i="0" lang="en-US" sz="1000" u="sng" cap="none" strike="noStrike">
                <a:solidFill>
                  <a:schemeClr val="lt1"/>
                </a:solidFill>
                <a:latin typeface="Calibri"/>
                <a:ea typeface="Calibri"/>
                <a:cs typeface="Calibri"/>
                <a:sym typeface="Calibri"/>
              </a:rPr>
              <a:t>ENEMY MISSION:</a:t>
            </a:r>
            <a:endParaRPr/>
          </a:p>
          <a:p>
            <a:pPr indent="0" lvl="0" marL="0" marR="0" rtl="0" algn="l">
              <a:lnSpc>
                <a:spcPct val="100000"/>
              </a:lnSpc>
              <a:spcBef>
                <a:spcPts val="0"/>
              </a:spcBef>
              <a:spcAft>
                <a:spcPts val="0"/>
              </a:spcAft>
              <a:buNone/>
            </a:pPr>
            <a:r>
              <a:rPr lang="en-US" sz="1000">
                <a:solidFill>
                  <a:schemeClr val="lt1"/>
                </a:solidFill>
                <a:latin typeface="Calibri"/>
                <a:ea typeface="Calibri"/>
                <a:cs typeface="Calibri"/>
                <a:sym typeface="Calibri"/>
              </a:rPr>
              <a:t>Assault and capture the Iron Legion Headquarters on Arx.</a:t>
            </a:r>
            <a:endParaRPr/>
          </a:p>
          <a:p>
            <a:pPr indent="0" lvl="0" marL="0" marR="0" rtl="0" algn="l">
              <a:lnSpc>
                <a:spcPct val="100000"/>
              </a:lnSpc>
              <a:spcBef>
                <a:spcPts val="0"/>
              </a:spcBef>
              <a:spcAft>
                <a:spcPts val="0"/>
              </a:spcAft>
              <a:buClr>
                <a:srgbClr val="000000"/>
              </a:buClr>
              <a:buSzPts val="1000"/>
              <a:buFont typeface="Arial"/>
              <a:buNone/>
            </a:pPr>
            <a:r>
              <a:t/>
            </a:r>
            <a:endParaRPr b="1" i="0" sz="1000" u="sng"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1000" u="sng"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1000" u="sng"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50"/>
              <a:buFont typeface="Calibri"/>
              <a:buNone/>
            </a:pPr>
            <a:r>
              <a:rPr b="1" i="0" lang="en-US" sz="1000" u="sng" cap="none" strike="noStrike">
                <a:solidFill>
                  <a:schemeClr val="lt1"/>
                </a:solidFill>
                <a:latin typeface="Calibri"/>
                <a:ea typeface="Calibri"/>
                <a:cs typeface="Calibri"/>
                <a:sym typeface="Calibri"/>
              </a:rPr>
              <a:t>ENEMY VULNERABILITIES</a:t>
            </a:r>
            <a:endParaRPr/>
          </a:p>
          <a:p>
            <a:pPr indent="0" lvl="0" marL="0" marR="0" rtl="0" algn="l">
              <a:lnSpc>
                <a:spcPct val="100000"/>
              </a:lnSpc>
              <a:spcBef>
                <a:spcPts val="0"/>
              </a:spcBef>
              <a:spcAft>
                <a:spcPts val="0"/>
              </a:spcAft>
              <a:buClr>
                <a:schemeClr val="lt1"/>
              </a:buClr>
              <a:buSzPts val="1000"/>
              <a:buFont typeface="Calibri"/>
              <a:buNone/>
            </a:pPr>
            <a:r>
              <a:t/>
            </a:r>
            <a:endParaRPr b="1" i="0" sz="1000" u="sng" cap="none" strike="noStrike">
              <a:solidFill>
                <a:schemeClr val="lt1"/>
              </a:solidFill>
              <a:latin typeface="Calibri"/>
              <a:ea typeface="Calibri"/>
              <a:cs typeface="Calibri"/>
              <a:sym typeface="Calibri"/>
            </a:endParaRPr>
          </a:p>
          <a:p>
            <a:pPr indent="-292100" lvl="0" marL="457200" marR="0" rtl="0" algn="l">
              <a:lnSpc>
                <a:spcPct val="100000"/>
              </a:lnSpc>
              <a:spcBef>
                <a:spcPts val="0"/>
              </a:spcBef>
              <a:spcAft>
                <a:spcPts val="0"/>
              </a:spcAft>
              <a:buClr>
                <a:schemeClr val="lt1"/>
              </a:buClr>
              <a:buSzPts val="1000"/>
              <a:buFont typeface="Calibri"/>
              <a:buAutoNum type="arabicParenR"/>
            </a:pPr>
            <a:r>
              <a:rPr lang="en-US" sz="1000">
                <a:solidFill>
                  <a:schemeClr val="lt1"/>
                </a:solidFill>
                <a:latin typeface="Calibri"/>
                <a:ea typeface="Calibri"/>
                <a:cs typeface="Calibri"/>
                <a:sym typeface="Calibri"/>
              </a:rPr>
              <a:t>Only Collective forces in the area are aerial combatants; no ground forces are currently present.</a:t>
            </a:r>
            <a:endParaRPr sz="1000">
              <a:solidFill>
                <a:schemeClr val="lt1"/>
              </a:solidFill>
              <a:latin typeface="Calibri"/>
              <a:ea typeface="Calibri"/>
              <a:cs typeface="Calibri"/>
              <a:sym typeface="Calibri"/>
            </a:endParaRPr>
          </a:p>
          <a:p>
            <a:pPr indent="-292100" lvl="0" marL="457200" marR="0" rtl="0" algn="l">
              <a:lnSpc>
                <a:spcPct val="100000"/>
              </a:lnSpc>
              <a:spcBef>
                <a:spcPts val="0"/>
              </a:spcBef>
              <a:spcAft>
                <a:spcPts val="0"/>
              </a:spcAft>
              <a:buClr>
                <a:schemeClr val="lt1"/>
              </a:buClr>
              <a:buSzPts val="1000"/>
              <a:buFont typeface="Calibri"/>
              <a:buAutoNum type="arabicParenR"/>
            </a:pPr>
            <a:r>
              <a:rPr lang="en-US" sz="1000">
                <a:solidFill>
                  <a:schemeClr val="lt1"/>
                </a:solidFill>
                <a:latin typeface="Calibri"/>
                <a:ea typeface="Calibri"/>
                <a:cs typeface="Calibri"/>
                <a:sym typeface="Calibri"/>
              </a:rPr>
              <a:t>Terrain is disadvantageous to attack, as the Iron Legion headquarters is in a mountainous and forested area; this allows for concealment.</a:t>
            </a:r>
            <a:endParaRPr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50"/>
              <a:buFont typeface="Calibri"/>
              <a:buNone/>
            </a:pPr>
            <a:r>
              <a:rPr b="1" i="0" lang="en-US" sz="1000" u="sng" cap="none" strike="noStrike">
                <a:solidFill>
                  <a:schemeClr val="lt1"/>
                </a:solidFill>
                <a:latin typeface="Calibri"/>
                <a:ea typeface="Calibri"/>
                <a:cs typeface="Calibri"/>
                <a:sym typeface="Calibri"/>
              </a:rPr>
              <a:t>ENEMY ENDSTATE</a:t>
            </a:r>
            <a:r>
              <a:rPr b="0" i="0" lang="en-US" sz="1000" u="none" cap="none" strike="noStrike">
                <a:solidFill>
                  <a:schemeClr val="lt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250"/>
              <a:buFont typeface="Arial"/>
              <a:buNone/>
            </a:pPr>
            <a:r>
              <a:rPr lang="en-US" sz="1000">
                <a:solidFill>
                  <a:srgbClr val="FFFFFF"/>
                </a:solidFill>
                <a:latin typeface="Calibri"/>
                <a:ea typeface="Calibri"/>
                <a:cs typeface="Calibri"/>
                <a:sym typeface="Calibri"/>
              </a:rPr>
              <a:t>Iron Legion Headquarters is destroyed or decommissioned, allowing for further invasion of Arx.</a:t>
            </a:r>
            <a:endParaRPr/>
          </a:p>
        </p:txBody>
      </p:sp>
      <p:sp>
        <p:nvSpPr>
          <p:cNvPr id="326" name="Google Shape;326;g8234f99107_2_188"/>
          <p:cNvSpPr/>
          <p:nvPr/>
        </p:nvSpPr>
        <p:spPr>
          <a:xfrm>
            <a:off x="905375" y="1035800"/>
            <a:ext cx="5089200" cy="5267100"/>
          </a:xfrm>
          <a:prstGeom prst="flowChartSummingJunction">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7" name="Google Shape;327;g8234f99107_2_188"/>
          <p:cNvGrpSpPr/>
          <p:nvPr/>
        </p:nvGrpSpPr>
        <p:grpSpPr>
          <a:xfrm>
            <a:off x="3275825" y="1960500"/>
            <a:ext cx="348300" cy="340050"/>
            <a:chOff x="-1503025" y="2938375"/>
            <a:chExt cx="348300" cy="340050"/>
          </a:xfrm>
        </p:grpSpPr>
        <p:sp>
          <p:nvSpPr>
            <p:cNvPr id="328" name="Google Shape;328;g8234f99107_2_188"/>
            <p:cNvSpPr/>
            <p:nvPr/>
          </p:nvSpPr>
          <p:spPr>
            <a:xfrm>
              <a:off x="-1503025" y="2938375"/>
              <a:ext cx="348300" cy="339900"/>
            </a:xfrm>
            <a:prstGeom prst="diamond">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9" name="Google Shape;329;g8234f99107_2_188"/>
            <p:cNvCxnSpPr>
              <a:stCxn id="328" idx="3"/>
            </p:cNvCxnSpPr>
            <p:nvPr/>
          </p:nvCxnSpPr>
          <p:spPr>
            <a:xfrm flipH="1">
              <a:off x="-1329025" y="3108325"/>
              <a:ext cx="174300" cy="170100"/>
            </a:xfrm>
            <a:prstGeom prst="straightConnector1">
              <a:avLst/>
            </a:prstGeom>
            <a:noFill/>
            <a:ln cap="flat" cmpd="sng" w="38100">
              <a:solidFill>
                <a:srgbClr val="00FF00"/>
              </a:solidFill>
              <a:prstDash val="solid"/>
              <a:round/>
              <a:headEnd len="sm" w="sm" type="none"/>
              <a:tailEnd len="sm" w="sm" type="none"/>
            </a:ln>
          </p:spPr>
        </p:cxnSp>
        <p:cxnSp>
          <p:nvCxnSpPr>
            <p:cNvPr id="330" name="Google Shape;330;g8234f99107_2_188"/>
            <p:cNvCxnSpPr/>
            <p:nvPr/>
          </p:nvCxnSpPr>
          <p:spPr>
            <a:xfrm flipH="1">
              <a:off x="-1413925" y="3027625"/>
              <a:ext cx="170100" cy="161400"/>
            </a:xfrm>
            <a:prstGeom prst="straightConnector1">
              <a:avLst/>
            </a:prstGeom>
            <a:noFill/>
            <a:ln cap="flat" cmpd="sng" w="38100">
              <a:solidFill>
                <a:srgbClr val="00FF00"/>
              </a:solidFill>
              <a:prstDash val="solid"/>
              <a:round/>
              <a:headEnd len="sm" w="sm" type="none"/>
              <a:tailEnd len="sm" w="sm" type="none"/>
            </a:ln>
          </p:spPr>
        </p:cxnSp>
        <p:cxnSp>
          <p:nvCxnSpPr>
            <p:cNvPr id="331" name="Google Shape;331;g8234f99107_2_188"/>
            <p:cNvCxnSpPr/>
            <p:nvPr/>
          </p:nvCxnSpPr>
          <p:spPr>
            <a:xfrm>
              <a:off x="-1418125" y="3019075"/>
              <a:ext cx="178500" cy="178500"/>
            </a:xfrm>
            <a:prstGeom prst="straightConnector1">
              <a:avLst/>
            </a:prstGeom>
            <a:noFill/>
            <a:ln cap="flat" cmpd="sng" w="38100">
              <a:solidFill>
                <a:srgbClr val="00FF00"/>
              </a:solidFill>
              <a:prstDash val="solid"/>
              <a:round/>
              <a:headEnd len="sm" w="sm" type="none"/>
              <a:tailEnd len="sm" w="sm" type="none"/>
            </a:ln>
          </p:spPr>
        </p:cxnSp>
      </p:grpSp>
      <p:sp>
        <p:nvSpPr>
          <p:cNvPr id="332" name="Google Shape;332;g8234f99107_2_188"/>
          <p:cNvSpPr txBox="1"/>
          <p:nvPr/>
        </p:nvSpPr>
        <p:spPr>
          <a:xfrm>
            <a:off x="2768075" y="2361775"/>
            <a:ext cx="1363800" cy="504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Main Iron Legion HQ</a:t>
            </a:r>
            <a:endParaRPr/>
          </a:p>
        </p:txBody>
      </p:sp>
      <p:sp>
        <p:nvSpPr>
          <p:cNvPr id="333" name="Google Shape;333;g8234f99107_2_188"/>
          <p:cNvSpPr txBox="1"/>
          <p:nvPr/>
        </p:nvSpPr>
        <p:spPr>
          <a:xfrm>
            <a:off x="4807200" y="6022225"/>
            <a:ext cx="1517400" cy="504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Area of Collective Attack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pic>
        <p:nvPicPr>
          <p:cNvPr id="339" name="Google Shape;339;g8234f99107_3_201"/>
          <p:cNvPicPr preferRelativeResize="0"/>
          <p:nvPr/>
        </p:nvPicPr>
        <p:blipFill>
          <a:blip r:embed="rId3">
            <a:alphaModFix/>
          </a:blip>
          <a:stretch>
            <a:fillRect/>
          </a:stretch>
        </p:blipFill>
        <p:spPr>
          <a:xfrm>
            <a:off x="52700" y="533400"/>
            <a:ext cx="6271902" cy="6271902"/>
          </a:xfrm>
          <a:prstGeom prst="rect">
            <a:avLst/>
          </a:prstGeom>
          <a:noFill/>
          <a:ln cap="flat" cmpd="sng" w="9525">
            <a:solidFill>
              <a:schemeClr val="dk2"/>
            </a:solidFill>
            <a:prstDash val="solid"/>
            <a:round/>
            <a:headEnd len="sm" w="sm" type="none"/>
            <a:tailEnd len="sm" w="sm" type="none"/>
          </a:ln>
        </p:spPr>
      </p:pic>
      <p:sp>
        <p:nvSpPr>
          <p:cNvPr id="340" name="Google Shape;340;g8234f99107_3_201"/>
          <p:cNvSpPr txBox="1"/>
          <p:nvPr/>
        </p:nvSpPr>
        <p:spPr>
          <a:xfrm>
            <a:off x="933600" y="0"/>
            <a:ext cx="72768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lang="en-US" sz="2400">
                <a:solidFill>
                  <a:schemeClr val="lt1"/>
                </a:solidFill>
                <a:latin typeface="Calibri"/>
                <a:ea typeface="Calibri"/>
                <a:cs typeface="Calibri"/>
                <a:sym typeface="Calibri"/>
              </a:rPr>
              <a:t>CONCEPT OF THE OPERATION (SECONDARY OBJECTIVE)</a:t>
            </a:r>
            <a:endParaRPr/>
          </a:p>
        </p:txBody>
      </p:sp>
      <p:sp>
        <p:nvSpPr>
          <p:cNvPr id="341" name="Google Shape;341;g8234f99107_3_201"/>
          <p:cNvSpPr txBox="1"/>
          <p:nvPr/>
        </p:nvSpPr>
        <p:spPr>
          <a:xfrm>
            <a:off x="6324600" y="533400"/>
            <a:ext cx="2819400" cy="6324600"/>
          </a:xfrm>
          <a:prstGeom prst="rect">
            <a:avLst/>
          </a:prstGeom>
          <a:solidFill>
            <a:srgbClr val="000000"/>
          </a:solidFill>
          <a:ln cap="flat" cmpd="sng" w="28575">
            <a:solidFill>
              <a:srgbClr val="4683D1"/>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250"/>
              <a:buFont typeface="Calibri"/>
              <a:buNone/>
            </a:pPr>
            <a:r>
              <a:rPr b="1" lang="en-US" sz="1000" u="sng">
                <a:solidFill>
                  <a:schemeClr val="lt1"/>
                </a:solidFill>
                <a:latin typeface="Calibri"/>
                <a:ea typeface="Calibri"/>
                <a:cs typeface="Calibri"/>
                <a:sym typeface="Calibri"/>
              </a:rPr>
              <a:t>MISSION:</a:t>
            </a:r>
            <a:endParaRPr>
              <a:solidFill>
                <a:schemeClr val="dk1"/>
              </a:solidFill>
            </a:endParaRPr>
          </a:p>
          <a:p>
            <a:pPr indent="0" lvl="0" marL="0" rtl="0" algn="l">
              <a:spcBef>
                <a:spcPts val="0"/>
              </a:spcBef>
              <a:spcAft>
                <a:spcPts val="0"/>
              </a:spcAft>
              <a:buClr>
                <a:schemeClr val="dk1"/>
              </a:buClr>
              <a:buSzPts val="1000"/>
              <a:buFont typeface="Arial"/>
              <a:buNone/>
            </a:pPr>
            <a:r>
              <a:t/>
            </a:r>
            <a:endParaRPr b="1" sz="1000" u="sng">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rPr b="1" lang="en-US" sz="1000">
                <a:solidFill>
                  <a:schemeClr val="lt1"/>
                </a:solidFill>
                <a:latin typeface="Calibri"/>
                <a:ea typeface="Calibri"/>
                <a:cs typeface="Calibri"/>
                <a:sym typeface="Calibri"/>
              </a:rPr>
              <a:t>Establish a defensive perimeter around Iron Legion Headquarters and achieve air superiority.</a:t>
            </a:r>
            <a:endParaRPr b="1"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b="1" sz="1000" u="sng">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b="1" sz="1000" u="sng">
              <a:solidFill>
                <a:schemeClr val="lt1"/>
              </a:solidFill>
              <a:latin typeface="Calibri"/>
              <a:ea typeface="Calibri"/>
              <a:cs typeface="Calibri"/>
              <a:sym typeface="Calibri"/>
            </a:endParaRPr>
          </a:p>
          <a:p>
            <a:pPr indent="0" lvl="0" marL="0" rtl="0" algn="l">
              <a:spcBef>
                <a:spcPts val="0"/>
              </a:spcBef>
              <a:spcAft>
                <a:spcPts val="0"/>
              </a:spcAft>
              <a:buClr>
                <a:schemeClr val="lt1"/>
              </a:buClr>
              <a:buSzPts val="250"/>
              <a:buFont typeface="Calibri"/>
              <a:buNone/>
            </a:pPr>
            <a:r>
              <a:rPr b="1" lang="en-US" sz="1000" u="sng">
                <a:solidFill>
                  <a:schemeClr val="lt1"/>
                </a:solidFill>
                <a:latin typeface="Calibri"/>
                <a:ea typeface="Calibri"/>
                <a:cs typeface="Calibri"/>
                <a:sym typeface="Calibri"/>
              </a:rPr>
              <a:t>CONCEPT OF THE OPERATION:</a:t>
            </a:r>
            <a:endParaRPr>
              <a:solidFill>
                <a:schemeClr val="dk1"/>
              </a:solidFill>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250"/>
              <a:buFont typeface="Arial"/>
              <a:buNone/>
            </a:pPr>
            <a:r>
              <a:rPr lang="en-US" sz="1000">
                <a:solidFill>
                  <a:schemeClr val="lt1"/>
                </a:solidFill>
                <a:latin typeface="Calibri"/>
                <a:ea typeface="Calibri"/>
                <a:cs typeface="Calibri"/>
                <a:sym typeface="Calibri"/>
              </a:rPr>
              <a:t>PHASE I: Land ground elements of the 1st, 2nd, and 3rd Strike Groups at Landing Zones A, B, and C, respectively. Air elements of each Strike Group will provide cover during the insertion.</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250"/>
              <a:buFont typeface="Arial"/>
              <a:buNone/>
            </a:pPr>
            <a:r>
              <a:rPr lang="en-US" sz="1000">
                <a:solidFill>
                  <a:schemeClr val="lt1"/>
                </a:solidFill>
                <a:latin typeface="Calibri"/>
                <a:ea typeface="Calibri"/>
                <a:cs typeface="Calibri"/>
                <a:sym typeface="Calibri"/>
              </a:rPr>
              <a:t>PHASE II: Ground units will establish a defensive posture surrounding the HQ, with AT-AT and AT MegaCaliber Six walkers spread evenly along perimeter to provide surface-to-air support.</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250"/>
              <a:buFont typeface="Arial"/>
              <a:buNone/>
            </a:pPr>
            <a:r>
              <a:rPr lang="en-US" sz="1000">
                <a:solidFill>
                  <a:schemeClr val="lt1"/>
                </a:solidFill>
                <a:latin typeface="Calibri"/>
                <a:ea typeface="Calibri"/>
                <a:cs typeface="Calibri"/>
                <a:sym typeface="Calibri"/>
              </a:rPr>
              <a:t>PHASE III: In coordination with ground support from the walkers, establish air superiority within the engagement zone with Kom’rk-class fighters, Raider II-class corvettes, and TIE/SF starfighters; the TIE/SA bombers will focus primarily on the enemy frigates.</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lt1"/>
              </a:buClr>
              <a:buSzPts val="250"/>
              <a:buFont typeface="Calibri"/>
              <a:buNone/>
            </a:pPr>
            <a:r>
              <a:rPr b="1" lang="en-US" sz="1000" u="sng">
                <a:solidFill>
                  <a:schemeClr val="lt1"/>
                </a:solidFill>
                <a:latin typeface="Calibri"/>
                <a:ea typeface="Calibri"/>
                <a:cs typeface="Calibri"/>
                <a:sym typeface="Calibri"/>
              </a:rPr>
              <a:t>ENDSTATE:</a:t>
            </a:r>
            <a:r>
              <a:rPr lang="en-US" sz="1000">
                <a:solidFill>
                  <a:schemeClr val="lt1"/>
                </a:solidFill>
                <a:latin typeface="Calibri"/>
                <a:ea typeface="Calibri"/>
                <a:cs typeface="Calibri"/>
                <a:sym typeface="Calibri"/>
              </a:rPr>
              <a:t>  </a:t>
            </a:r>
            <a:endParaRPr>
              <a:solidFill>
                <a:schemeClr val="dk1"/>
              </a:solidFill>
            </a:endParaRPr>
          </a:p>
          <a:p>
            <a:pPr indent="-171450" lvl="0" marL="171450" rtl="0" algn="l">
              <a:spcBef>
                <a:spcPts val="0"/>
              </a:spcBef>
              <a:spcAft>
                <a:spcPts val="0"/>
              </a:spcAft>
              <a:buClr>
                <a:schemeClr val="dk1"/>
              </a:buClr>
              <a:buSzPts val="1000"/>
              <a:buFont typeface="Arial"/>
              <a:buNone/>
            </a:pPr>
            <a:r>
              <a:t/>
            </a:r>
            <a:endParaRPr b="1" sz="1000">
              <a:solidFill>
                <a:schemeClr val="lt1"/>
              </a:solidFill>
              <a:latin typeface="Calibri"/>
              <a:ea typeface="Calibri"/>
              <a:cs typeface="Calibri"/>
              <a:sym typeface="Calibri"/>
            </a:endParaRPr>
          </a:p>
          <a:p>
            <a:pPr indent="-171450" lvl="0" marL="171450" rtl="0" algn="l">
              <a:spcBef>
                <a:spcPts val="0"/>
              </a:spcBef>
              <a:spcAft>
                <a:spcPts val="0"/>
              </a:spcAft>
              <a:buClr>
                <a:schemeClr val="dk1"/>
              </a:buClr>
              <a:buSzPts val="1000"/>
              <a:buFont typeface="Arial"/>
              <a:buNone/>
            </a:pPr>
            <a:r>
              <a:rPr b="1" lang="en-US" sz="1000">
                <a:solidFill>
                  <a:schemeClr val="lt1"/>
                </a:solidFill>
                <a:latin typeface="Calibri"/>
                <a:ea typeface="Calibri"/>
                <a:cs typeface="Calibri"/>
                <a:sym typeface="Calibri"/>
              </a:rPr>
              <a:t>Complete control of Engagement Zone</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50"/>
              <a:buFont typeface="Arial"/>
              <a:buNone/>
            </a:pPr>
            <a:r>
              <a:t/>
            </a:r>
            <a:endParaRPr b="1" sz="1000" u="sng">
              <a:solidFill>
                <a:schemeClr val="lt1"/>
              </a:solidFill>
              <a:latin typeface="Calibri"/>
              <a:ea typeface="Calibri"/>
              <a:cs typeface="Calibri"/>
              <a:sym typeface="Calibri"/>
            </a:endParaRPr>
          </a:p>
        </p:txBody>
      </p:sp>
      <p:sp>
        <p:nvSpPr>
          <p:cNvPr id="342" name="Google Shape;342;g8234f99107_3_201"/>
          <p:cNvSpPr/>
          <p:nvPr/>
        </p:nvSpPr>
        <p:spPr>
          <a:xfrm>
            <a:off x="905375" y="1035800"/>
            <a:ext cx="5089200" cy="5267100"/>
          </a:xfrm>
          <a:prstGeom prst="flowChartSummingJunction">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3" name="Google Shape;343;g8234f99107_3_201"/>
          <p:cNvGrpSpPr/>
          <p:nvPr/>
        </p:nvGrpSpPr>
        <p:grpSpPr>
          <a:xfrm>
            <a:off x="3275825" y="1960500"/>
            <a:ext cx="348300" cy="340050"/>
            <a:chOff x="-1503025" y="2938375"/>
            <a:chExt cx="348300" cy="340050"/>
          </a:xfrm>
        </p:grpSpPr>
        <p:sp>
          <p:nvSpPr>
            <p:cNvPr id="344" name="Google Shape;344;g8234f99107_3_201"/>
            <p:cNvSpPr/>
            <p:nvPr/>
          </p:nvSpPr>
          <p:spPr>
            <a:xfrm>
              <a:off x="-1503025" y="2938375"/>
              <a:ext cx="348300" cy="339900"/>
            </a:xfrm>
            <a:prstGeom prst="diamond">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5" name="Google Shape;345;g8234f99107_3_201"/>
            <p:cNvCxnSpPr>
              <a:stCxn id="344" idx="3"/>
            </p:cNvCxnSpPr>
            <p:nvPr/>
          </p:nvCxnSpPr>
          <p:spPr>
            <a:xfrm flipH="1">
              <a:off x="-1329025" y="3108325"/>
              <a:ext cx="174300" cy="170100"/>
            </a:xfrm>
            <a:prstGeom prst="straightConnector1">
              <a:avLst/>
            </a:prstGeom>
            <a:noFill/>
            <a:ln cap="flat" cmpd="sng" w="38100">
              <a:solidFill>
                <a:srgbClr val="00FF00"/>
              </a:solidFill>
              <a:prstDash val="solid"/>
              <a:round/>
              <a:headEnd len="sm" w="sm" type="none"/>
              <a:tailEnd len="sm" w="sm" type="none"/>
            </a:ln>
          </p:spPr>
        </p:cxnSp>
        <p:cxnSp>
          <p:nvCxnSpPr>
            <p:cNvPr id="346" name="Google Shape;346;g8234f99107_3_201"/>
            <p:cNvCxnSpPr/>
            <p:nvPr/>
          </p:nvCxnSpPr>
          <p:spPr>
            <a:xfrm flipH="1">
              <a:off x="-1413925" y="3027625"/>
              <a:ext cx="170100" cy="161400"/>
            </a:xfrm>
            <a:prstGeom prst="straightConnector1">
              <a:avLst/>
            </a:prstGeom>
            <a:noFill/>
            <a:ln cap="flat" cmpd="sng" w="38100">
              <a:solidFill>
                <a:srgbClr val="00FF00"/>
              </a:solidFill>
              <a:prstDash val="solid"/>
              <a:round/>
              <a:headEnd len="sm" w="sm" type="none"/>
              <a:tailEnd len="sm" w="sm" type="none"/>
            </a:ln>
          </p:spPr>
        </p:cxnSp>
        <p:cxnSp>
          <p:nvCxnSpPr>
            <p:cNvPr id="347" name="Google Shape;347;g8234f99107_3_201"/>
            <p:cNvCxnSpPr/>
            <p:nvPr/>
          </p:nvCxnSpPr>
          <p:spPr>
            <a:xfrm>
              <a:off x="-1418125" y="3019075"/>
              <a:ext cx="178500" cy="178500"/>
            </a:xfrm>
            <a:prstGeom prst="straightConnector1">
              <a:avLst/>
            </a:prstGeom>
            <a:noFill/>
            <a:ln cap="flat" cmpd="sng" w="38100">
              <a:solidFill>
                <a:srgbClr val="00FF00"/>
              </a:solidFill>
              <a:prstDash val="solid"/>
              <a:round/>
              <a:headEnd len="sm" w="sm" type="none"/>
              <a:tailEnd len="sm" w="sm" type="none"/>
            </a:ln>
          </p:spPr>
        </p:cxnSp>
      </p:grpSp>
      <p:sp>
        <p:nvSpPr>
          <p:cNvPr id="348" name="Google Shape;348;g8234f99107_3_201"/>
          <p:cNvSpPr txBox="1"/>
          <p:nvPr/>
        </p:nvSpPr>
        <p:spPr>
          <a:xfrm>
            <a:off x="2768075" y="2361775"/>
            <a:ext cx="1363800" cy="504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Main Iron Legion HQ</a:t>
            </a:r>
            <a:endParaRPr/>
          </a:p>
        </p:txBody>
      </p:sp>
      <p:sp>
        <p:nvSpPr>
          <p:cNvPr id="349" name="Google Shape;349;g8234f99107_3_201"/>
          <p:cNvSpPr txBox="1"/>
          <p:nvPr/>
        </p:nvSpPr>
        <p:spPr>
          <a:xfrm>
            <a:off x="4807200" y="6022225"/>
            <a:ext cx="1517400" cy="504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Area of Collective Attack</a:t>
            </a:r>
            <a:endParaRPr/>
          </a:p>
        </p:txBody>
      </p:sp>
      <p:pic>
        <p:nvPicPr>
          <p:cNvPr id="350" name="Google Shape;350;g8234f99107_3_201"/>
          <p:cNvPicPr preferRelativeResize="0"/>
          <p:nvPr/>
        </p:nvPicPr>
        <p:blipFill rotWithShape="1">
          <a:blip r:embed="rId4">
            <a:alphaModFix/>
          </a:blip>
          <a:srcRect b="0" l="0" r="0" t="0"/>
          <a:stretch/>
        </p:blipFill>
        <p:spPr>
          <a:xfrm>
            <a:off x="3143154" y="720397"/>
            <a:ext cx="613650" cy="613650"/>
          </a:xfrm>
          <a:prstGeom prst="rect">
            <a:avLst/>
          </a:prstGeom>
          <a:noFill/>
          <a:ln>
            <a:noFill/>
          </a:ln>
        </p:spPr>
      </p:pic>
      <p:pic>
        <p:nvPicPr>
          <p:cNvPr id="351" name="Google Shape;351;g8234f99107_3_201"/>
          <p:cNvPicPr preferRelativeResize="0"/>
          <p:nvPr/>
        </p:nvPicPr>
        <p:blipFill rotWithShape="1">
          <a:blip r:embed="rId4">
            <a:alphaModFix/>
          </a:blip>
          <a:srcRect b="0" l="0" r="0" t="0"/>
          <a:stretch/>
        </p:blipFill>
        <p:spPr>
          <a:xfrm>
            <a:off x="1826379" y="2408371"/>
            <a:ext cx="613650" cy="613650"/>
          </a:xfrm>
          <a:prstGeom prst="rect">
            <a:avLst/>
          </a:prstGeom>
          <a:noFill/>
          <a:ln>
            <a:noFill/>
          </a:ln>
        </p:spPr>
      </p:pic>
      <p:pic>
        <p:nvPicPr>
          <p:cNvPr id="352" name="Google Shape;352;g8234f99107_3_201"/>
          <p:cNvPicPr preferRelativeResize="0"/>
          <p:nvPr/>
        </p:nvPicPr>
        <p:blipFill rotWithShape="1">
          <a:blip r:embed="rId4">
            <a:alphaModFix/>
          </a:blip>
          <a:srcRect b="0" l="0" r="0" t="0"/>
          <a:stretch/>
        </p:blipFill>
        <p:spPr>
          <a:xfrm>
            <a:off x="4459929" y="2408371"/>
            <a:ext cx="613650" cy="613650"/>
          </a:xfrm>
          <a:prstGeom prst="rect">
            <a:avLst/>
          </a:prstGeom>
          <a:noFill/>
          <a:ln>
            <a:noFill/>
          </a:ln>
        </p:spPr>
      </p:pic>
      <p:sp>
        <p:nvSpPr>
          <p:cNvPr id="353" name="Google Shape;353;g8234f99107_3_201"/>
          <p:cNvSpPr txBox="1"/>
          <p:nvPr/>
        </p:nvSpPr>
        <p:spPr>
          <a:xfrm>
            <a:off x="2691275" y="1395275"/>
            <a:ext cx="1517400" cy="504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1st Strike Group; LZ A</a:t>
            </a:r>
            <a:endParaRPr/>
          </a:p>
        </p:txBody>
      </p:sp>
      <p:sp>
        <p:nvSpPr>
          <p:cNvPr id="354" name="Google Shape;354;g8234f99107_3_201"/>
          <p:cNvSpPr txBox="1"/>
          <p:nvPr/>
        </p:nvSpPr>
        <p:spPr>
          <a:xfrm>
            <a:off x="1374500" y="3234000"/>
            <a:ext cx="1517400" cy="504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2nd</a:t>
            </a:r>
            <a:r>
              <a:rPr lang="en-US"/>
              <a:t> Strike Group; LZ B</a:t>
            </a:r>
            <a:endParaRPr/>
          </a:p>
        </p:txBody>
      </p:sp>
      <p:sp>
        <p:nvSpPr>
          <p:cNvPr id="355" name="Google Shape;355;g8234f99107_3_201"/>
          <p:cNvSpPr txBox="1"/>
          <p:nvPr/>
        </p:nvSpPr>
        <p:spPr>
          <a:xfrm>
            <a:off x="4008050" y="3234000"/>
            <a:ext cx="1517400" cy="504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3rd</a:t>
            </a:r>
            <a:r>
              <a:rPr lang="en-US"/>
              <a:t> Strike Group; LZ 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2"/>
          <p:cNvSpPr txBox="1"/>
          <p:nvPr/>
        </p:nvSpPr>
        <p:spPr>
          <a:xfrm>
            <a:off x="1066800" y="0"/>
            <a:ext cx="6858000" cy="461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i="0" lang="en-US" sz="2400" u="none" cap="none" strike="noStrike">
                <a:solidFill>
                  <a:schemeClr val="lt1"/>
                </a:solidFill>
                <a:latin typeface="Calibri"/>
                <a:ea typeface="Calibri"/>
                <a:cs typeface="Calibri"/>
                <a:sym typeface="Calibri"/>
              </a:rPr>
              <a:t>MISSION AND INTENT (</a:t>
            </a:r>
            <a:r>
              <a:rPr b="1" lang="en-US" sz="2400">
                <a:solidFill>
                  <a:schemeClr val="lt1"/>
                </a:solidFill>
                <a:latin typeface="Calibri"/>
                <a:ea typeface="Calibri"/>
                <a:cs typeface="Calibri"/>
                <a:sym typeface="Calibri"/>
              </a:rPr>
              <a:t>PRIMARY OBJECTIVE)</a:t>
            </a:r>
            <a:endParaRPr b="0" i="0" sz="1400" u="none" cap="none" strike="noStrike">
              <a:solidFill>
                <a:srgbClr val="000000"/>
              </a:solidFill>
              <a:latin typeface="Arial"/>
              <a:ea typeface="Arial"/>
              <a:cs typeface="Arial"/>
              <a:sym typeface="Arial"/>
            </a:endParaRPr>
          </a:p>
        </p:txBody>
      </p:sp>
      <p:sp>
        <p:nvSpPr>
          <p:cNvPr id="98" name="Google Shape;98;p2"/>
          <p:cNvSpPr txBox="1"/>
          <p:nvPr/>
        </p:nvSpPr>
        <p:spPr>
          <a:xfrm>
            <a:off x="414750" y="633600"/>
            <a:ext cx="83145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50"/>
              <a:buFont typeface="Calibri"/>
              <a:buNone/>
            </a:pPr>
            <a:r>
              <a:rPr b="1" i="0" lang="en-US" sz="2000" u="sng" cap="none" strike="noStrike">
                <a:solidFill>
                  <a:schemeClr val="lt1"/>
                </a:solidFill>
                <a:latin typeface="Calibri"/>
                <a:ea typeface="Calibri"/>
                <a:cs typeface="Calibri"/>
                <a:sym typeface="Calibri"/>
              </a:rPr>
              <a:t>Situation:</a:t>
            </a:r>
            <a:endParaRPr b="0" i="0" sz="1600" u="none" cap="none" strike="noStrike">
              <a:solidFill>
                <a:srgbClr val="000000"/>
              </a:solidFill>
              <a:latin typeface="Arial"/>
              <a:ea typeface="Arial"/>
              <a:cs typeface="Arial"/>
              <a:sym typeface="Arial"/>
            </a:endParaRPr>
          </a:p>
          <a:p>
            <a:pPr indent="0" lvl="0" marL="0" rtl="0" algn="l">
              <a:spcBef>
                <a:spcPts val="0"/>
              </a:spcBef>
              <a:spcAft>
                <a:spcPts val="0"/>
              </a:spcAft>
              <a:buClr>
                <a:schemeClr val="dk1"/>
              </a:buClr>
              <a:buSzPts val="300"/>
              <a:buFont typeface="Arial"/>
              <a:buNone/>
            </a:pPr>
            <a:r>
              <a:rPr b="1" lang="en-US" sz="1800">
                <a:solidFill>
                  <a:srgbClr val="FFFFFF"/>
                </a:solidFill>
              </a:rPr>
              <a:t>The Collective has committed the entirety of </a:t>
            </a:r>
            <a:r>
              <a:rPr b="1" lang="en-US" sz="1800">
                <a:solidFill>
                  <a:srgbClr val="FFFFFF"/>
                </a:solidFill>
              </a:rPr>
              <a:t>Battle Group Elysium (BG-E) in an assault on the Shadow Academy station Nesolat. </a:t>
            </a:r>
            <a:endParaRPr b="1" sz="1800">
              <a:solidFill>
                <a:srgbClr val="FFFFFF"/>
              </a:solidFill>
            </a:endParaRPr>
          </a:p>
          <a:p>
            <a:pPr indent="0" lvl="0" marL="0" rtl="0" algn="l">
              <a:spcBef>
                <a:spcPts val="0"/>
              </a:spcBef>
              <a:spcAft>
                <a:spcPts val="0"/>
              </a:spcAft>
              <a:buClr>
                <a:schemeClr val="dk1"/>
              </a:buClr>
              <a:buSzPts val="300"/>
              <a:buFont typeface="Arial"/>
              <a:buNone/>
            </a:pPr>
            <a:r>
              <a:t/>
            </a:r>
            <a:endParaRPr b="1" sz="1800">
              <a:solidFill>
                <a:srgbClr val="FFFFFF"/>
              </a:solidFill>
            </a:endParaRPr>
          </a:p>
          <a:p>
            <a:pPr indent="0" lvl="0" marL="0" rtl="0" algn="l">
              <a:spcBef>
                <a:spcPts val="0"/>
              </a:spcBef>
              <a:spcAft>
                <a:spcPts val="0"/>
              </a:spcAft>
              <a:buClr>
                <a:schemeClr val="dk1"/>
              </a:buClr>
              <a:buSzPts val="300"/>
              <a:buFont typeface="Arial"/>
              <a:buNone/>
            </a:pPr>
            <a:r>
              <a:rPr b="1" lang="en-US" sz="1800">
                <a:solidFill>
                  <a:srgbClr val="FFFFFF"/>
                </a:solidFill>
              </a:rPr>
              <a:t>BG-E Forces are decisively engaged. It is expected that the enemy fleet will act aggressively, never backing down with little regard for their own lives, so their likely course of action is to remain engaged unless destroyed or your own retreat. Additional elements of the enemy fleet are also in orbit but are not expected to reinforce the position due to additional engagements by Brotherhood forces inside the window of this specific engagement.</a:t>
            </a:r>
            <a:endParaRPr b="1" sz="1800">
              <a:solidFill>
                <a:srgbClr val="FFFFFF"/>
              </a:solidFill>
            </a:endParaRPr>
          </a:p>
          <a:p>
            <a:pPr indent="0" lvl="0" marL="0" marR="0" rtl="0" algn="l">
              <a:lnSpc>
                <a:spcPct val="100000"/>
              </a:lnSpc>
              <a:spcBef>
                <a:spcPts val="0"/>
              </a:spcBef>
              <a:spcAft>
                <a:spcPts val="0"/>
              </a:spcAft>
              <a:buClr>
                <a:schemeClr val="lt1"/>
              </a:buClr>
              <a:buSzPts val="450"/>
              <a:buFont typeface="Calibri"/>
              <a:buNone/>
            </a:pPr>
            <a:r>
              <a:t/>
            </a:r>
            <a:endParaRPr b="1" sz="1800">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800"/>
              <a:buFont typeface="Calibri"/>
              <a:buNone/>
            </a:pPr>
            <a:r>
              <a:t/>
            </a:r>
            <a:endParaRPr b="1" i="0" sz="1800" u="none" cap="none" strike="noStrike">
              <a:solidFill>
                <a:schemeClr val="lt1"/>
              </a:solidFill>
              <a:latin typeface="Calibri"/>
              <a:ea typeface="Calibri"/>
              <a:cs typeface="Calibri"/>
              <a:sym typeface="Calibri"/>
            </a:endParaRPr>
          </a:p>
        </p:txBody>
      </p:sp>
      <p:sp>
        <p:nvSpPr>
          <p:cNvPr id="99" name="Google Shape;99;p2"/>
          <p:cNvSpPr txBox="1"/>
          <p:nvPr/>
        </p:nvSpPr>
        <p:spPr>
          <a:xfrm>
            <a:off x="414750" y="4062600"/>
            <a:ext cx="8314500" cy="19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50"/>
              <a:buFont typeface="Calibri"/>
              <a:buNone/>
            </a:pPr>
            <a:r>
              <a:rPr b="1" i="0" lang="en-US" sz="1800" u="sng" cap="none" strike="noStrike">
                <a:solidFill>
                  <a:schemeClr val="lt1"/>
                </a:solidFill>
                <a:latin typeface="Calibri"/>
                <a:ea typeface="Calibri"/>
                <a:cs typeface="Calibri"/>
                <a:sym typeface="Calibri"/>
              </a:rPr>
              <a:t>Mission: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800"/>
              <a:buFont typeface="Noto Sans Symbols"/>
              <a:buChar char="❖"/>
            </a:pPr>
            <a:r>
              <a:rPr b="1" lang="en-US" sz="1800">
                <a:solidFill>
                  <a:schemeClr val="lt1"/>
                </a:solidFill>
                <a:latin typeface="Calibri"/>
                <a:ea typeface="Calibri"/>
                <a:cs typeface="Calibri"/>
                <a:sym typeface="Calibri"/>
              </a:rPr>
              <a:t>Engage Collective Forces attacking the Nesolat Platform</a:t>
            </a:r>
            <a:endParaRPr b="1" i="0" sz="1800" u="none" cap="none" strike="noStrike">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Noto Sans Symbols"/>
              <a:buChar char="❖"/>
            </a:pPr>
            <a:r>
              <a:rPr b="1" lang="en-US" sz="1800">
                <a:solidFill>
                  <a:schemeClr val="lt1"/>
                </a:solidFill>
                <a:latin typeface="Calibri"/>
                <a:ea typeface="Calibri"/>
                <a:cs typeface="Calibri"/>
                <a:sym typeface="Calibri"/>
              </a:rPr>
              <a:t>Establish Defensive Perimeter around the Nesolat Platform</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800"/>
              <a:buFont typeface="Noto Sans Symbols"/>
              <a:buChar char="❖"/>
            </a:pPr>
            <a:r>
              <a:rPr b="1" lang="en-US" sz="1800">
                <a:solidFill>
                  <a:schemeClr val="lt1"/>
                </a:solidFill>
                <a:latin typeface="Calibri"/>
                <a:ea typeface="Calibri"/>
                <a:cs typeface="Calibri"/>
                <a:sym typeface="Calibri"/>
              </a:rPr>
              <a:t>On Order, Board and eliminate hostiles located on the Nesolat Platform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3"/>
          <p:cNvSpPr txBox="1"/>
          <p:nvPr/>
        </p:nvSpPr>
        <p:spPr>
          <a:xfrm>
            <a:off x="1066800" y="0"/>
            <a:ext cx="68580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i="0" lang="en-US" sz="2400" u="none" cap="none" strike="noStrike">
                <a:solidFill>
                  <a:schemeClr val="lt1"/>
                </a:solidFill>
                <a:latin typeface="Calibri"/>
                <a:ea typeface="Calibri"/>
                <a:cs typeface="Calibri"/>
                <a:sym typeface="Calibri"/>
              </a:rPr>
              <a:t>FRIENDLY FORCES </a:t>
            </a:r>
            <a:r>
              <a:rPr b="1" lang="en-US" sz="2400">
                <a:solidFill>
                  <a:schemeClr val="lt1"/>
                </a:solidFill>
                <a:latin typeface="Calibri"/>
                <a:ea typeface="Calibri"/>
                <a:cs typeface="Calibri"/>
                <a:sym typeface="Calibri"/>
              </a:rPr>
              <a:t>(PRIMARY OBJECTIVE)</a:t>
            </a:r>
            <a:endParaRPr b="0" i="0" sz="1400" u="none" cap="none" strike="noStrike">
              <a:solidFill>
                <a:srgbClr val="000000"/>
              </a:solidFill>
              <a:latin typeface="Arial"/>
              <a:ea typeface="Arial"/>
              <a:cs typeface="Arial"/>
              <a:sym typeface="Arial"/>
            </a:endParaRPr>
          </a:p>
        </p:txBody>
      </p:sp>
      <p:sp>
        <p:nvSpPr>
          <p:cNvPr id="106" name="Google Shape;106;p3"/>
          <p:cNvSpPr txBox="1"/>
          <p:nvPr/>
        </p:nvSpPr>
        <p:spPr>
          <a:xfrm rot="-5400000">
            <a:off x="-2017834" y="3238067"/>
            <a:ext cx="548640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i="0" lang="en-US" sz="3200" u="none" cap="none" strike="noStrike">
                <a:solidFill>
                  <a:schemeClr val="lt1"/>
                </a:solidFill>
                <a:latin typeface="Calibri"/>
                <a:ea typeface="Calibri"/>
                <a:cs typeface="Calibri"/>
                <a:sym typeface="Calibri"/>
              </a:rPr>
              <a:t>VIZSLA FLEET</a:t>
            </a:r>
            <a:endParaRPr b="0" i="0" sz="1400" u="none" cap="none" strike="noStrike">
              <a:solidFill>
                <a:srgbClr val="000000"/>
              </a:solidFill>
              <a:latin typeface="Calibri"/>
              <a:ea typeface="Calibri"/>
              <a:cs typeface="Calibri"/>
              <a:sym typeface="Calibri"/>
            </a:endParaRPr>
          </a:p>
        </p:txBody>
      </p:sp>
      <p:pic>
        <p:nvPicPr>
          <p:cNvPr id="107" name="Google Shape;107;p3"/>
          <p:cNvPicPr preferRelativeResize="0"/>
          <p:nvPr/>
        </p:nvPicPr>
        <p:blipFill rotWithShape="1">
          <a:blip r:embed="rId3">
            <a:alphaModFix/>
          </a:blip>
          <a:srcRect b="0" l="0" r="0" t="0"/>
          <a:stretch/>
        </p:blipFill>
        <p:spPr>
          <a:xfrm>
            <a:off x="2209800" y="4953000"/>
            <a:ext cx="952500" cy="952500"/>
          </a:xfrm>
          <a:prstGeom prst="rect">
            <a:avLst/>
          </a:prstGeom>
          <a:noFill/>
          <a:ln>
            <a:noFill/>
          </a:ln>
        </p:spPr>
      </p:pic>
      <p:sp>
        <p:nvSpPr>
          <p:cNvPr id="108" name="Google Shape;108;p3"/>
          <p:cNvSpPr/>
          <p:nvPr/>
        </p:nvSpPr>
        <p:spPr>
          <a:xfrm>
            <a:off x="3174023" y="4830421"/>
            <a:ext cx="2921977" cy="10618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Y-85 Titan Dropship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Atmospheric Assault Lander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3rd Legion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All Terrain MegaCaliber Six (AT-M6) Artillery Line</a:t>
            </a:r>
            <a:endParaRPr b="0" i="0" sz="1400" u="none" cap="none" strike="noStrike">
              <a:solidFill>
                <a:srgbClr val="000000"/>
              </a:solidFill>
              <a:latin typeface="Calibri"/>
              <a:ea typeface="Calibri"/>
              <a:cs typeface="Calibri"/>
              <a:sym typeface="Calibri"/>
            </a:endParaRPr>
          </a:p>
        </p:txBody>
      </p:sp>
      <p:sp>
        <p:nvSpPr>
          <p:cNvPr id="109" name="Google Shape;109;p3"/>
          <p:cNvSpPr/>
          <p:nvPr/>
        </p:nvSpPr>
        <p:spPr>
          <a:xfrm>
            <a:off x="6096000" y="4889837"/>
            <a:ext cx="2921977" cy="10618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First Order AT-AT Platoon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Immobilizer 418-class Heavy Cruiser </a:t>
            </a:r>
            <a:r>
              <a:rPr b="1" lang="en-US" sz="900">
                <a:solidFill>
                  <a:schemeClr val="lt1"/>
                </a:solidFill>
                <a:latin typeface="Calibri"/>
                <a:ea typeface="Calibri"/>
                <a:cs typeface="Calibri"/>
                <a:sym typeface="Calibri"/>
              </a:rPr>
              <a:t>(containing one squadron of TIE/SA Bombers and one squadron of TIE/SF fighters)</a:t>
            </a:r>
            <a:endParaRPr b="0" i="0" sz="1400" u="none" cap="none" strike="noStrike">
              <a:solidFill>
                <a:srgbClr val="000000"/>
              </a:solidFill>
              <a:latin typeface="Calibri"/>
              <a:ea typeface="Calibri"/>
              <a:cs typeface="Calibri"/>
              <a:sym typeface="Calibri"/>
            </a:endParaRPr>
          </a:p>
        </p:txBody>
      </p:sp>
      <p:pic>
        <p:nvPicPr>
          <p:cNvPr id="110" name="Google Shape;110;p3"/>
          <p:cNvPicPr preferRelativeResize="0"/>
          <p:nvPr/>
        </p:nvPicPr>
        <p:blipFill rotWithShape="1">
          <a:blip r:embed="rId3">
            <a:alphaModFix/>
          </a:blip>
          <a:srcRect b="0" l="0" r="0" t="0"/>
          <a:stretch/>
        </p:blipFill>
        <p:spPr>
          <a:xfrm>
            <a:off x="2209800" y="3050981"/>
            <a:ext cx="964223" cy="964223"/>
          </a:xfrm>
          <a:prstGeom prst="rect">
            <a:avLst/>
          </a:prstGeom>
          <a:noFill/>
          <a:ln>
            <a:noFill/>
          </a:ln>
        </p:spPr>
      </p:pic>
      <p:sp>
        <p:nvSpPr>
          <p:cNvPr id="111" name="Google Shape;111;p3"/>
          <p:cNvSpPr/>
          <p:nvPr/>
        </p:nvSpPr>
        <p:spPr>
          <a:xfrm>
            <a:off x="3162300" y="2999541"/>
            <a:ext cx="292197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Y-85 Titan Dropship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Atmospheric Assault Lander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2nd Legion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All Terrain MegaCaliber Six (AT-M6) Artillery Line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Calibri"/>
              <a:ea typeface="Calibri"/>
              <a:cs typeface="Calibri"/>
              <a:sym typeface="Calibri"/>
            </a:endParaRPr>
          </a:p>
        </p:txBody>
      </p:sp>
      <p:sp>
        <p:nvSpPr>
          <p:cNvPr id="112" name="Google Shape;112;p3"/>
          <p:cNvSpPr/>
          <p:nvPr/>
        </p:nvSpPr>
        <p:spPr>
          <a:xfrm>
            <a:off x="6107723" y="2999540"/>
            <a:ext cx="2921977" cy="10618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First Order AT-AT Platoon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Immobilizer 418-class Heavy Cruiser </a:t>
            </a:r>
            <a:r>
              <a:rPr b="1" lang="en-US" sz="900">
                <a:solidFill>
                  <a:schemeClr val="lt1"/>
                </a:solidFill>
                <a:latin typeface="Calibri"/>
                <a:ea typeface="Calibri"/>
                <a:cs typeface="Calibri"/>
                <a:sym typeface="Calibri"/>
              </a:rPr>
              <a:t>(containing one squadron of TIE/SA Bombers and one squadron of TIE/SF fighters)</a:t>
            </a:r>
            <a:endParaRPr b="0" i="0" sz="1400" u="none" cap="none" strike="noStrike">
              <a:solidFill>
                <a:srgbClr val="000000"/>
              </a:solidFill>
              <a:latin typeface="Calibri"/>
              <a:ea typeface="Calibri"/>
              <a:cs typeface="Calibri"/>
              <a:sym typeface="Calibri"/>
            </a:endParaRPr>
          </a:p>
        </p:txBody>
      </p:sp>
      <p:pic>
        <p:nvPicPr>
          <p:cNvPr id="113" name="Google Shape;113;p3"/>
          <p:cNvPicPr preferRelativeResize="0"/>
          <p:nvPr/>
        </p:nvPicPr>
        <p:blipFill rotWithShape="1">
          <a:blip r:embed="rId3">
            <a:alphaModFix/>
          </a:blip>
          <a:srcRect b="0" l="0" r="0" t="0"/>
          <a:stretch/>
        </p:blipFill>
        <p:spPr>
          <a:xfrm>
            <a:off x="2227385" y="1346841"/>
            <a:ext cx="964223" cy="964223"/>
          </a:xfrm>
          <a:prstGeom prst="rect">
            <a:avLst/>
          </a:prstGeom>
          <a:noFill/>
          <a:ln>
            <a:noFill/>
          </a:ln>
        </p:spPr>
      </p:pic>
      <p:sp>
        <p:nvSpPr>
          <p:cNvPr id="114" name="Google Shape;114;p3"/>
          <p:cNvSpPr/>
          <p:nvPr/>
        </p:nvSpPr>
        <p:spPr>
          <a:xfrm>
            <a:off x="3179885" y="1295401"/>
            <a:ext cx="292197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Y-85 Titan Dropship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Atmospheric Assault Lander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lang="en-US" sz="900">
                <a:solidFill>
                  <a:schemeClr val="lt1"/>
                </a:solidFill>
                <a:latin typeface="Calibri"/>
                <a:ea typeface="Calibri"/>
                <a:cs typeface="Calibri"/>
                <a:sym typeface="Calibri"/>
              </a:rPr>
              <a:t>1st</a:t>
            </a:r>
            <a:r>
              <a:rPr b="1" i="0" lang="en-US" sz="900" u="none" cap="none" strike="noStrike">
                <a:solidFill>
                  <a:schemeClr val="lt1"/>
                </a:solidFill>
                <a:latin typeface="Calibri"/>
                <a:ea typeface="Calibri"/>
                <a:cs typeface="Calibri"/>
                <a:sym typeface="Calibri"/>
              </a:rPr>
              <a:t> Legion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All Terrain MegaCaliber Six (AT-M6) Artillery Line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Calibri"/>
              <a:ea typeface="Calibri"/>
              <a:cs typeface="Calibri"/>
              <a:sym typeface="Calibri"/>
            </a:endParaRPr>
          </a:p>
        </p:txBody>
      </p:sp>
      <p:sp>
        <p:nvSpPr>
          <p:cNvPr id="115" name="Google Shape;115;p3"/>
          <p:cNvSpPr/>
          <p:nvPr/>
        </p:nvSpPr>
        <p:spPr>
          <a:xfrm>
            <a:off x="6125308" y="1295400"/>
            <a:ext cx="2921977" cy="10618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First Order AT-AT Platoon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Immobilizer 418-class Heavy Cruiser (containi</a:t>
            </a:r>
            <a:r>
              <a:rPr b="1" lang="en-US" sz="900">
                <a:solidFill>
                  <a:schemeClr val="lt1"/>
                </a:solidFill>
                <a:latin typeface="Calibri"/>
                <a:ea typeface="Calibri"/>
                <a:cs typeface="Calibri"/>
                <a:sym typeface="Calibri"/>
              </a:rPr>
              <a:t>ng one squadron of TIE/SA Bombers and one squadron of TIE/SF fighters)</a:t>
            </a:r>
            <a:endParaRPr b="0" i="0" sz="1400" u="none" cap="none" strike="noStrike">
              <a:solidFill>
                <a:srgbClr val="000000"/>
              </a:solidFill>
              <a:latin typeface="Calibri"/>
              <a:ea typeface="Calibri"/>
              <a:cs typeface="Calibri"/>
              <a:sym typeface="Calibri"/>
            </a:endParaRPr>
          </a:p>
        </p:txBody>
      </p:sp>
      <p:sp>
        <p:nvSpPr>
          <p:cNvPr id="116" name="Google Shape;116;p3"/>
          <p:cNvSpPr txBox="1"/>
          <p:nvPr/>
        </p:nvSpPr>
        <p:spPr>
          <a:xfrm>
            <a:off x="784741" y="5249549"/>
            <a:ext cx="1770906"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STRIKE</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GROUP 3</a:t>
            </a:r>
            <a:endParaRPr b="0" i="0" sz="1400" u="none" cap="none" strike="noStrike">
              <a:solidFill>
                <a:srgbClr val="000000"/>
              </a:solidFill>
              <a:latin typeface="Calibri"/>
              <a:ea typeface="Calibri"/>
              <a:cs typeface="Calibri"/>
              <a:sym typeface="Calibri"/>
            </a:endParaRPr>
          </a:p>
        </p:txBody>
      </p:sp>
      <p:sp>
        <p:nvSpPr>
          <p:cNvPr id="117" name="Google Shape;117;p3"/>
          <p:cNvSpPr txBox="1"/>
          <p:nvPr/>
        </p:nvSpPr>
        <p:spPr>
          <a:xfrm>
            <a:off x="793534" y="3296740"/>
            <a:ext cx="1770906"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STRIKE</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GROUP 2</a:t>
            </a:r>
            <a:endParaRPr b="0" i="0" sz="1400" u="none" cap="none" strike="noStrike">
              <a:solidFill>
                <a:srgbClr val="000000"/>
              </a:solidFill>
              <a:latin typeface="Calibri"/>
              <a:ea typeface="Calibri"/>
              <a:cs typeface="Calibri"/>
              <a:sym typeface="Calibri"/>
            </a:endParaRPr>
          </a:p>
        </p:txBody>
      </p:sp>
      <p:sp>
        <p:nvSpPr>
          <p:cNvPr id="118" name="Google Shape;118;p3"/>
          <p:cNvSpPr txBox="1"/>
          <p:nvPr/>
        </p:nvSpPr>
        <p:spPr>
          <a:xfrm>
            <a:off x="762000" y="1589965"/>
            <a:ext cx="1770906"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STRIKE</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GROUP 1</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4"/>
          <p:cNvSpPr txBox="1"/>
          <p:nvPr/>
        </p:nvSpPr>
        <p:spPr>
          <a:xfrm>
            <a:off x="1066800" y="0"/>
            <a:ext cx="6858000" cy="461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i="0" lang="en-US" sz="2400" u="none" cap="none" strike="noStrike">
                <a:solidFill>
                  <a:schemeClr val="lt1"/>
                </a:solidFill>
                <a:latin typeface="Calibri"/>
                <a:ea typeface="Calibri"/>
                <a:cs typeface="Calibri"/>
                <a:sym typeface="Calibri"/>
              </a:rPr>
              <a:t>ENEMY FORCES </a:t>
            </a:r>
            <a:r>
              <a:rPr b="1" lang="en-US" sz="2400">
                <a:solidFill>
                  <a:schemeClr val="lt1"/>
                </a:solidFill>
                <a:latin typeface="Calibri"/>
                <a:ea typeface="Calibri"/>
                <a:cs typeface="Calibri"/>
                <a:sym typeface="Calibri"/>
              </a:rPr>
              <a:t>(PRIMARY OBJECTIVE)</a:t>
            </a:r>
            <a:endParaRPr b="0" i="0" sz="1400" u="none" cap="none" strike="noStrike">
              <a:solidFill>
                <a:srgbClr val="000000"/>
              </a:solidFill>
              <a:latin typeface="Arial"/>
              <a:ea typeface="Arial"/>
              <a:cs typeface="Arial"/>
              <a:sym typeface="Arial"/>
            </a:endParaRPr>
          </a:p>
        </p:txBody>
      </p:sp>
      <p:pic>
        <p:nvPicPr>
          <p:cNvPr id="125" name="Google Shape;125;p4"/>
          <p:cNvPicPr preferRelativeResize="0"/>
          <p:nvPr/>
        </p:nvPicPr>
        <p:blipFill rotWithShape="1">
          <a:blip r:embed="rId3">
            <a:alphaModFix/>
          </a:blip>
          <a:srcRect b="0" l="0" r="0" t="0"/>
          <a:stretch/>
        </p:blipFill>
        <p:spPr>
          <a:xfrm>
            <a:off x="2457450" y="730078"/>
            <a:ext cx="723900" cy="723900"/>
          </a:xfrm>
          <a:prstGeom prst="rect">
            <a:avLst/>
          </a:prstGeom>
          <a:noFill/>
          <a:ln>
            <a:noFill/>
          </a:ln>
        </p:spPr>
      </p:pic>
      <p:sp>
        <p:nvSpPr>
          <p:cNvPr id="126" name="Google Shape;126;p4"/>
          <p:cNvSpPr/>
          <p:nvPr/>
        </p:nvSpPr>
        <p:spPr>
          <a:xfrm>
            <a:off x="3210934" y="791946"/>
            <a:ext cx="457200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000"/>
              <a:buFont typeface="Arial"/>
              <a:buNone/>
            </a:pPr>
            <a:r>
              <a:rPr b="1" i="1" lang="en-US" sz="1000" u="none" cap="none" strike="noStrike">
                <a:solidFill>
                  <a:schemeClr val="lt1"/>
                </a:solidFill>
                <a:latin typeface="Calibri"/>
                <a:ea typeface="Calibri"/>
                <a:cs typeface="Calibri"/>
                <a:sym typeface="Calibri"/>
              </a:rPr>
              <a:t>Tashota</a:t>
            </a:r>
            <a:r>
              <a:rPr b="1" i="0" lang="en-US" sz="1000" u="none" cap="none" strike="noStrike">
                <a:solidFill>
                  <a:schemeClr val="lt1"/>
                </a:solidFill>
                <a:latin typeface="Calibri"/>
                <a:ea typeface="Calibri"/>
                <a:cs typeface="Calibri"/>
                <a:sym typeface="Calibri"/>
              </a:rPr>
              <a:t>, </a:t>
            </a:r>
            <a:r>
              <a:rPr b="1" i="1" lang="en-US" sz="1000" u="none" cap="none" strike="noStrike">
                <a:solidFill>
                  <a:schemeClr val="lt1"/>
                </a:solidFill>
                <a:latin typeface="Calibri"/>
                <a:ea typeface="Calibri"/>
                <a:cs typeface="Calibri"/>
                <a:sym typeface="Calibri"/>
              </a:rPr>
              <a:t>Edam</a:t>
            </a:r>
            <a:r>
              <a:rPr b="1" i="0" lang="en-US" sz="1000" u="none" cap="none" strike="noStrike">
                <a:solidFill>
                  <a:schemeClr val="lt1"/>
                </a:solidFill>
                <a:latin typeface="Calibri"/>
                <a:ea typeface="Calibri"/>
                <a:cs typeface="Calibri"/>
                <a:sym typeface="Calibri"/>
              </a:rPr>
              <a:t>, </a:t>
            </a:r>
            <a:r>
              <a:rPr b="1" i="1" lang="en-US" sz="1000" u="none" cap="none" strike="noStrike">
                <a:solidFill>
                  <a:schemeClr val="lt1"/>
                </a:solidFill>
                <a:latin typeface="Calibri"/>
                <a:ea typeface="Calibri"/>
                <a:cs typeface="Calibri"/>
                <a:sym typeface="Calibri"/>
              </a:rPr>
              <a:t>Aylmer, Zeballos</a:t>
            </a:r>
            <a:r>
              <a:rPr b="1" i="0" lang="en-US" sz="10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(Lancer-class Collective s20 Frigate)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1" lang="en-US" sz="1000" u="none" cap="none" strike="noStrike">
                <a:solidFill>
                  <a:schemeClr val="lt1"/>
                </a:solidFill>
                <a:latin typeface="Calibri"/>
                <a:ea typeface="Calibri"/>
                <a:cs typeface="Calibri"/>
                <a:sym typeface="Calibri"/>
              </a:rPr>
              <a:t>28 quad laser turrets </a:t>
            </a:r>
            <a:endParaRPr b="0" i="0" sz="1400" u="none" cap="none" strike="noStrike">
              <a:solidFill>
                <a:srgbClr val="000000"/>
              </a:solidFill>
              <a:latin typeface="Calibri"/>
              <a:ea typeface="Calibri"/>
              <a:cs typeface="Calibri"/>
              <a:sym typeface="Calibri"/>
            </a:endParaRPr>
          </a:p>
        </p:txBody>
      </p:sp>
      <p:pic>
        <p:nvPicPr>
          <p:cNvPr id="127" name="Google Shape;127;p4"/>
          <p:cNvPicPr preferRelativeResize="0"/>
          <p:nvPr/>
        </p:nvPicPr>
        <p:blipFill rotWithShape="1">
          <a:blip r:embed="rId4">
            <a:alphaModFix/>
          </a:blip>
          <a:srcRect b="0" l="0" r="0" t="0"/>
          <a:stretch/>
        </p:blipFill>
        <p:spPr>
          <a:xfrm>
            <a:off x="2438400" y="5058505"/>
            <a:ext cx="723900" cy="723900"/>
          </a:xfrm>
          <a:prstGeom prst="rect">
            <a:avLst/>
          </a:prstGeom>
          <a:noFill/>
          <a:ln>
            <a:noFill/>
          </a:ln>
        </p:spPr>
      </p:pic>
      <p:sp>
        <p:nvSpPr>
          <p:cNvPr id="128" name="Google Shape;128;p4"/>
          <p:cNvSpPr/>
          <p:nvPr/>
        </p:nvSpPr>
        <p:spPr>
          <a:xfrm>
            <a:off x="3167231" y="5029200"/>
            <a:ext cx="2286000"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000"/>
              <a:buFont typeface="Arial"/>
              <a:buNone/>
            </a:pPr>
            <a:r>
              <a:rPr b="1" i="1" lang="en-US" sz="1000" u="none" cap="none" strike="noStrike">
                <a:solidFill>
                  <a:schemeClr val="lt1"/>
                </a:solidFill>
                <a:latin typeface="Calibri"/>
                <a:ea typeface="Calibri"/>
                <a:cs typeface="Calibri"/>
                <a:sym typeface="Calibri"/>
              </a:rPr>
              <a:t>Cloridorme</a:t>
            </a:r>
            <a:r>
              <a:rPr b="1" i="0" lang="en-US" sz="10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(Ton-Falk-class Escort Carrier)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10 dual laser turrets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1 missile launcher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6 squadrons of starfighters </a:t>
            </a:r>
            <a:endParaRPr b="0" i="0" sz="1400" u="none" cap="none" strike="noStrike">
              <a:solidFill>
                <a:srgbClr val="000000"/>
              </a:solidFill>
              <a:latin typeface="Calibri"/>
              <a:ea typeface="Calibri"/>
              <a:cs typeface="Calibri"/>
              <a:sym typeface="Calibri"/>
            </a:endParaRPr>
          </a:p>
        </p:txBody>
      </p:sp>
      <p:pic>
        <p:nvPicPr>
          <p:cNvPr id="129" name="Google Shape;129;p4"/>
          <p:cNvPicPr preferRelativeResize="0"/>
          <p:nvPr/>
        </p:nvPicPr>
        <p:blipFill rotWithShape="1">
          <a:blip r:embed="rId5">
            <a:alphaModFix/>
          </a:blip>
          <a:srcRect b="0" l="0" r="0" t="0"/>
          <a:stretch/>
        </p:blipFill>
        <p:spPr>
          <a:xfrm>
            <a:off x="2438400" y="1796878"/>
            <a:ext cx="762000" cy="762000"/>
          </a:xfrm>
          <a:prstGeom prst="rect">
            <a:avLst/>
          </a:prstGeom>
          <a:noFill/>
          <a:ln>
            <a:noFill/>
          </a:ln>
        </p:spPr>
      </p:pic>
      <p:sp>
        <p:nvSpPr>
          <p:cNvPr id="130" name="Google Shape;130;p4"/>
          <p:cNvSpPr/>
          <p:nvPr/>
        </p:nvSpPr>
        <p:spPr>
          <a:xfrm>
            <a:off x="3200400" y="1805226"/>
            <a:ext cx="4572000"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000"/>
              <a:buFont typeface="Arial"/>
              <a:buNone/>
            </a:pPr>
            <a:r>
              <a:rPr b="1" i="1" lang="en-US" sz="1000" u="none" cap="none" strike="noStrike">
                <a:solidFill>
                  <a:schemeClr val="lt1"/>
                </a:solidFill>
                <a:latin typeface="Calibri"/>
                <a:ea typeface="Calibri"/>
                <a:cs typeface="Calibri"/>
                <a:sym typeface="Calibri"/>
              </a:rPr>
              <a:t>Lansford, Pencron, Calgen, Almiston, Bastra, Vassic</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(Dreadnaught-class Collective a70 Heavy Cruiser)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20 heavy dual turbolaser turrets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20 heavy dual turbolaser cannons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4 warhead launchers</a:t>
            </a:r>
            <a:endParaRPr b="0" i="0" sz="1400" u="none" cap="none" strike="noStrike">
              <a:solidFill>
                <a:srgbClr val="000000"/>
              </a:solidFill>
              <a:latin typeface="Calibri"/>
              <a:ea typeface="Calibri"/>
              <a:cs typeface="Calibri"/>
              <a:sym typeface="Calibri"/>
            </a:endParaRPr>
          </a:p>
        </p:txBody>
      </p:sp>
      <p:pic>
        <p:nvPicPr>
          <p:cNvPr id="131" name="Google Shape;131;p4"/>
          <p:cNvPicPr preferRelativeResize="0"/>
          <p:nvPr/>
        </p:nvPicPr>
        <p:blipFill rotWithShape="1">
          <a:blip r:embed="rId6">
            <a:alphaModFix/>
          </a:blip>
          <a:srcRect b="0" l="0" r="0" t="0"/>
          <a:stretch/>
        </p:blipFill>
        <p:spPr>
          <a:xfrm>
            <a:off x="2457450" y="2819400"/>
            <a:ext cx="748552" cy="748552"/>
          </a:xfrm>
          <a:prstGeom prst="rect">
            <a:avLst/>
          </a:prstGeom>
          <a:noFill/>
          <a:ln>
            <a:noFill/>
          </a:ln>
        </p:spPr>
      </p:pic>
      <p:sp>
        <p:nvSpPr>
          <p:cNvPr id="132" name="Google Shape;132;p4"/>
          <p:cNvSpPr/>
          <p:nvPr/>
        </p:nvSpPr>
        <p:spPr>
          <a:xfrm>
            <a:off x="3211832" y="2820256"/>
            <a:ext cx="457200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000"/>
              <a:buFont typeface="Arial"/>
              <a:buNone/>
            </a:pPr>
            <a:r>
              <a:rPr b="1" i="1" lang="en-US" sz="1000" u="none" cap="none" strike="noStrike">
                <a:solidFill>
                  <a:schemeClr val="lt1"/>
                </a:solidFill>
                <a:latin typeface="Calibri"/>
                <a:ea typeface="Calibri"/>
                <a:cs typeface="Calibri"/>
                <a:sym typeface="Calibri"/>
              </a:rPr>
              <a:t>Yorcot, Obarel, Korpil, Straden</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(Strike-class Collective m50 Medium Cruiser)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30 dual turbolaser turrets</a:t>
            </a:r>
            <a:br>
              <a:rPr b="1" i="0" lang="en-US" sz="1000" u="none" cap="none" strike="noStrike">
                <a:solidFill>
                  <a:schemeClr val="lt1"/>
                </a:solidFill>
                <a:latin typeface="Calibri"/>
                <a:ea typeface="Calibri"/>
                <a:cs typeface="Calibri"/>
                <a:sym typeface="Calibri"/>
              </a:rPr>
            </a:br>
            <a:r>
              <a:rPr b="1" i="0" lang="en-US" sz="1000" u="none" cap="none" strike="noStrike">
                <a:solidFill>
                  <a:schemeClr val="lt1"/>
                </a:solidFill>
                <a:latin typeface="Calibri"/>
                <a:ea typeface="Calibri"/>
                <a:cs typeface="Calibri"/>
                <a:sym typeface="Calibri"/>
              </a:rPr>
              <a:t>10 ion turrets</a:t>
            </a:r>
            <a:br>
              <a:rPr b="1" i="0" lang="en-US" sz="1000" u="none" cap="none" strike="noStrike">
                <a:solidFill>
                  <a:schemeClr val="lt1"/>
                </a:solidFill>
                <a:latin typeface="Calibri"/>
                <a:ea typeface="Calibri"/>
                <a:cs typeface="Calibri"/>
                <a:sym typeface="Calibri"/>
              </a:rPr>
            </a:br>
            <a:r>
              <a:rPr b="1" i="0" lang="en-US" sz="1000" u="none" cap="none" strike="noStrike">
                <a:solidFill>
                  <a:schemeClr val="lt1"/>
                </a:solidFill>
                <a:latin typeface="Calibri"/>
                <a:ea typeface="Calibri"/>
                <a:cs typeface="Calibri"/>
                <a:sym typeface="Calibri"/>
              </a:rPr>
              <a:t>10 tractor beams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Arial"/>
              <a:buNone/>
            </a:pPr>
            <a:r>
              <a:rPr b="1" i="0" lang="en-US" sz="1000" u="none" cap="none" strike="noStrike">
                <a:solidFill>
                  <a:schemeClr val="lt1"/>
                </a:solidFill>
                <a:latin typeface="Calibri"/>
                <a:ea typeface="Calibri"/>
                <a:cs typeface="Calibri"/>
                <a:sym typeface="Calibri"/>
              </a:rPr>
              <a:t>2 squadrons of starfighters</a:t>
            </a:r>
            <a:endParaRPr b="0" i="0" sz="1400" u="none" cap="none" strike="noStrike">
              <a:solidFill>
                <a:srgbClr val="000000"/>
              </a:solidFill>
              <a:latin typeface="Calibri"/>
              <a:ea typeface="Calibri"/>
              <a:cs typeface="Calibri"/>
              <a:sym typeface="Calibri"/>
            </a:endParaRPr>
          </a:p>
        </p:txBody>
      </p:sp>
      <p:pic>
        <p:nvPicPr>
          <p:cNvPr id="133" name="Google Shape;133;p4"/>
          <p:cNvPicPr preferRelativeResize="0"/>
          <p:nvPr/>
        </p:nvPicPr>
        <p:blipFill rotWithShape="1">
          <a:blip r:embed="rId7">
            <a:alphaModFix/>
          </a:blip>
          <a:srcRect b="0" l="0" r="0" t="0"/>
          <a:stretch/>
        </p:blipFill>
        <p:spPr>
          <a:xfrm>
            <a:off x="3699097" y="6210808"/>
            <a:ext cx="304800" cy="304800"/>
          </a:xfrm>
          <a:prstGeom prst="rect">
            <a:avLst/>
          </a:prstGeom>
          <a:noFill/>
          <a:ln>
            <a:noFill/>
          </a:ln>
        </p:spPr>
      </p:pic>
      <p:pic>
        <p:nvPicPr>
          <p:cNvPr id="134" name="Google Shape;134;p4"/>
          <p:cNvPicPr preferRelativeResize="0"/>
          <p:nvPr/>
        </p:nvPicPr>
        <p:blipFill rotWithShape="1">
          <a:blip r:embed="rId8">
            <a:alphaModFix/>
          </a:blip>
          <a:srcRect b="0" l="0" r="0" t="0"/>
          <a:stretch/>
        </p:blipFill>
        <p:spPr>
          <a:xfrm>
            <a:off x="6381750" y="6241185"/>
            <a:ext cx="304800" cy="304800"/>
          </a:xfrm>
          <a:prstGeom prst="rect">
            <a:avLst/>
          </a:prstGeom>
          <a:noFill/>
          <a:ln>
            <a:noFill/>
          </a:ln>
        </p:spPr>
      </p:pic>
      <p:pic>
        <p:nvPicPr>
          <p:cNvPr id="135" name="Google Shape;135;p4"/>
          <p:cNvPicPr preferRelativeResize="0"/>
          <p:nvPr/>
        </p:nvPicPr>
        <p:blipFill rotWithShape="1">
          <a:blip r:embed="rId7">
            <a:alphaModFix/>
          </a:blip>
          <a:srcRect b="0" l="0" r="0" t="0"/>
          <a:stretch/>
        </p:blipFill>
        <p:spPr>
          <a:xfrm>
            <a:off x="2982594" y="6225005"/>
            <a:ext cx="304800" cy="304800"/>
          </a:xfrm>
          <a:prstGeom prst="rect">
            <a:avLst/>
          </a:prstGeom>
          <a:noFill/>
          <a:ln>
            <a:noFill/>
          </a:ln>
        </p:spPr>
      </p:pic>
      <p:pic>
        <p:nvPicPr>
          <p:cNvPr id="136" name="Google Shape;136;p4"/>
          <p:cNvPicPr preferRelativeResize="0"/>
          <p:nvPr/>
        </p:nvPicPr>
        <p:blipFill rotWithShape="1">
          <a:blip r:embed="rId8">
            <a:alphaModFix/>
          </a:blip>
          <a:srcRect b="0" l="0" r="0" t="0"/>
          <a:stretch/>
        </p:blipFill>
        <p:spPr>
          <a:xfrm>
            <a:off x="5470895" y="6246520"/>
            <a:ext cx="304800" cy="304800"/>
          </a:xfrm>
          <a:prstGeom prst="rect">
            <a:avLst/>
          </a:prstGeom>
          <a:noFill/>
          <a:ln>
            <a:noFill/>
          </a:ln>
        </p:spPr>
      </p:pic>
      <p:pic>
        <p:nvPicPr>
          <p:cNvPr id="137" name="Google Shape;137;p4"/>
          <p:cNvPicPr preferRelativeResize="0"/>
          <p:nvPr/>
        </p:nvPicPr>
        <p:blipFill rotWithShape="1">
          <a:blip r:embed="rId8">
            <a:alphaModFix/>
          </a:blip>
          <a:srcRect b="0" l="0" r="0" t="0"/>
          <a:stretch/>
        </p:blipFill>
        <p:spPr>
          <a:xfrm>
            <a:off x="5921697" y="6246520"/>
            <a:ext cx="304800" cy="304800"/>
          </a:xfrm>
          <a:prstGeom prst="rect">
            <a:avLst/>
          </a:prstGeom>
          <a:noFill/>
          <a:ln>
            <a:noFill/>
          </a:ln>
        </p:spPr>
      </p:pic>
      <p:pic>
        <p:nvPicPr>
          <p:cNvPr id="138" name="Google Shape;138;p4"/>
          <p:cNvPicPr preferRelativeResize="0"/>
          <p:nvPr/>
        </p:nvPicPr>
        <p:blipFill rotWithShape="1">
          <a:blip r:embed="rId8">
            <a:alphaModFix/>
          </a:blip>
          <a:srcRect b="0" l="0" r="0" t="0"/>
          <a:stretch/>
        </p:blipFill>
        <p:spPr>
          <a:xfrm>
            <a:off x="5010150" y="6248400"/>
            <a:ext cx="304800" cy="304800"/>
          </a:xfrm>
          <a:prstGeom prst="rect">
            <a:avLst/>
          </a:prstGeom>
          <a:noFill/>
          <a:ln>
            <a:noFill/>
          </a:ln>
        </p:spPr>
      </p:pic>
      <p:sp>
        <p:nvSpPr>
          <p:cNvPr id="139" name="Google Shape;139;p4"/>
          <p:cNvSpPr/>
          <p:nvPr/>
        </p:nvSpPr>
        <p:spPr>
          <a:xfrm>
            <a:off x="2625351" y="5946092"/>
            <a:ext cx="22860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Z-95 Headhunter Squadron x2</a:t>
            </a:r>
            <a:endParaRPr b="0" i="0" sz="1400" u="none" cap="none" strike="noStrike">
              <a:solidFill>
                <a:srgbClr val="000000"/>
              </a:solidFill>
              <a:latin typeface="Calibri"/>
              <a:ea typeface="Calibri"/>
              <a:cs typeface="Calibri"/>
              <a:sym typeface="Calibri"/>
            </a:endParaRPr>
          </a:p>
        </p:txBody>
      </p:sp>
      <p:sp>
        <p:nvSpPr>
          <p:cNvPr id="140" name="Google Shape;140;p4"/>
          <p:cNvSpPr/>
          <p:nvPr/>
        </p:nvSpPr>
        <p:spPr>
          <a:xfrm>
            <a:off x="4736348" y="5946092"/>
            <a:ext cx="2178802"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T-70 X-wing Starfighter Squadron x4</a:t>
            </a:r>
            <a:endParaRPr b="0" i="0" sz="1400" u="none" cap="none" strike="noStrike">
              <a:solidFill>
                <a:srgbClr val="000000"/>
              </a:solidFill>
              <a:latin typeface="Calibri"/>
              <a:ea typeface="Calibri"/>
              <a:cs typeface="Calibri"/>
              <a:sym typeface="Calibri"/>
            </a:endParaRPr>
          </a:p>
        </p:txBody>
      </p:sp>
      <p:grpSp>
        <p:nvGrpSpPr>
          <p:cNvPr id="141" name="Google Shape;141;p4"/>
          <p:cNvGrpSpPr/>
          <p:nvPr/>
        </p:nvGrpSpPr>
        <p:grpSpPr>
          <a:xfrm>
            <a:off x="2591448" y="4020126"/>
            <a:ext cx="4289798" cy="607108"/>
            <a:chOff x="4701801" y="4038600"/>
            <a:chExt cx="4289798" cy="607108"/>
          </a:xfrm>
        </p:grpSpPr>
        <p:pic>
          <p:nvPicPr>
            <p:cNvPr id="142" name="Google Shape;142;p4"/>
            <p:cNvPicPr preferRelativeResize="0"/>
            <p:nvPr/>
          </p:nvPicPr>
          <p:blipFill rotWithShape="1">
            <a:blip r:embed="rId7">
              <a:alphaModFix/>
            </a:blip>
            <a:srcRect b="0" l="0" r="0" t="0"/>
            <a:stretch/>
          </p:blipFill>
          <p:spPr>
            <a:xfrm>
              <a:off x="5775547" y="4303316"/>
              <a:ext cx="304800" cy="304800"/>
            </a:xfrm>
            <a:prstGeom prst="rect">
              <a:avLst/>
            </a:prstGeom>
            <a:noFill/>
            <a:ln>
              <a:noFill/>
            </a:ln>
          </p:spPr>
        </p:pic>
        <p:pic>
          <p:nvPicPr>
            <p:cNvPr id="143" name="Google Shape;143;p4"/>
            <p:cNvPicPr preferRelativeResize="0"/>
            <p:nvPr/>
          </p:nvPicPr>
          <p:blipFill rotWithShape="1">
            <a:blip r:embed="rId8">
              <a:alphaModFix/>
            </a:blip>
            <a:srcRect b="0" l="0" r="0" t="0"/>
            <a:stretch/>
          </p:blipFill>
          <p:spPr>
            <a:xfrm>
              <a:off x="8458200" y="4333693"/>
              <a:ext cx="304800" cy="304800"/>
            </a:xfrm>
            <a:prstGeom prst="rect">
              <a:avLst/>
            </a:prstGeom>
            <a:noFill/>
            <a:ln>
              <a:noFill/>
            </a:ln>
          </p:spPr>
        </p:pic>
        <p:pic>
          <p:nvPicPr>
            <p:cNvPr id="144" name="Google Shape;144;p4"/>
            <p:cNvPicPr preferRelativeResize="0"/>
            <p:nvPr/>
          </p:nvPicPr>
          <p:blipFill rotWithShape="1">
            <a:blip r:embed="rId7">
              <a:alphaModFix/>
            </a:blip>
            <a:srcRect b="0" l="0" r="0" t="0"/>
            <a:stretch/>
          </p:blipFill>
          <p:spPr>
            <a:xfrm>
              <a:off x="4910703" y="4273052"/>
              <a:ext cx="304800" cy="304800"/>
            </a:xfrm>
            <a:prstGeom prst="rect">
              <a:avLst/>
            </a:prstGeom>
            <a:noFill/>
            <a:ln>
              <a:noFill/>
            </a:ln>
          </p:spPr>
        </p:pic>
        <p:pic>
          <p:nvPicPr>
            <p:cNvPr id="145" name="Google Shape;145;p4"/>
            <p:cNvPicPr preferRelativeResize="0"/>
            <p:nvPr/>
          </p:nvPicPr>
          <p:blipFill rotWithShape="1">
            <a:blip r:embed="rId8">
              <a:alphaModFix/>
            </a:blip>
            <a:srcRect b="0" l="0" r="0" t="0"/>
            <a:stretch/>
          </p:blipFill>
          <p:spPr>
            <a:xfrm>
              <a:off x="7547345" y="4339028"/>
              <a:ext cx="304800" cy="304800"/>
            </a:xfrm>
            <a:prstGeom prst="rect">
              <a:avLst/>
            </a:prstGeom>
            <a:noFill/>
            <a:ln>
              <a:noFill/>
            </a:ln>
          </p:spPr>
        </p:pic>
        <p:pic>
          <p:nvPicPr>
            <p:cNvPr id="146" name="Google Shape;146;p4"/>
            <p:cNvPicPr preferRelativeResize="0"/>
            <p:nvPr/>
          </p:nvPicPr>
          <p:blipFill rotWithShape="1">
            <a:blip r:embed="rId8">
              <a:alphaModFix/>
            </a:blip>
            <a:srcRect b="0" l="0" r="0" t="0"/>
            <a:stretch/>
          </p:blipFill>
          <p:spPr>
            <a:xfrm>
              <a:off x="7998147" y="4339028"/>
              <a:ext cx="304800" cy="304800"/>
            </a:xfrm>
            <a:prstGeom prst="rect">
              <a:avLst/>
            </a:prstGeom>
            <a:noFill/>
            <a:ln>
              <a:noFill/>
            </a:ln>
          </p:spPr>
        </p:pic>
        <p:pic>
          <p:nvPicPr>
            <p:cNvPr id="147" name="Google Shape;147;p4"/>
            <p:cNvPicPr preferRelativeResize="0"/>
            <p:nvPr/>
          </p:nvPicPr>
          <p:blipFill rotWithShape="1">
            <a:blip r:embed="rId8">
              <a:alphaModFix/>
            </a:blip>
            <a:srcRect b="0" l="0" r="0" t="0"/>
            <a:stretch/>
          </p:blipFill>
          <p:spPr>
            <a:xfrm>
              <a:off x="7086600" y="4340908"/>
              <a:ext cx="304800" cy="304800"/>
            </a:xfrm>
            <a:prstGeom prst="rect">
              <a:avLst/>
            </a:prstGeom>
            <a:noFill/>
            <a:ln>
              <a:noFill/>
            </a:ln>
          </p:spPr>
        </p:pic>
        <p:sp>
          <p:nvSpPr>
            <p:cNvPr id="148" name="Google Shape;148;p4"/>
            <p:cNvSpPr/>
            <p:nvPr/>
          </p:nvSpPr>
          <p:spPr>
            <a:xfrm>
              <a:off x="4701801" y="4038600"/>
              <a:ext cx="22860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Z-95 Headhunter Squadron x4</a:t>
              </a:r>
              <a:endParaRPr b="0" i="0" sz="1400" u="none" cap="none" strike="noStrike">
                <a:solidFill>
                  <a:srgbClr val="000000"/>
                </a:solidFill>
                <a:latin typeface="Calibri"/>
                <a:ea typeface="Calibri"/>
                <a:cs typeface="Calibri"/>
                <a:sym typeface="Calibri"/>
              </a:endParaRPr>
            </a:p>
          </p:txBody>
        </p:sp>
        <p:sp>
          <p:nvSpPr>
            <p:cNvPr id="149" name="Google Shape;149;p4"/>
            <p:cNvSpPr/>
            <p:nvPr/>
          </p:nvSpPr>
          <p:spPr>
            <a:xfrm>
              <a:off x="6812798" y="4038600"/>
              <a:ext cx="2178802"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T-70 X-wing Starfighter Squadron x4</a:t>
              </a:r>
              <a:endParaRPr b="0" i="0" sz="1400" u="none" cap="none" strike="noStrike">
                <a:solidFill>
                  <a:srgbClr val="000000"/>
                </a:solidFill>
                <a:latin typeface="Calibri"/>
                <a:ea typeface="Calibri"/>
                <a:cs typeface="Calibri"/>
                <a:sym typeface="Calibri"/>
              </a:endParaRPr>
            </a:p>
          </p:txBody>
        </p:sp>
      </p:grpSp>
      <p:pic>
        <p:nvPicPr>
          <p:cNvPr id="150" name="Google Shape;150;p4"/>
          <p:cNvPicPr preferRelativeResize="0"/>
          <p:nvPr/>
        </p:nvPicPr>
        <p:blipFill rotWithShape="1">
          <a:blip r:embed="rId7">
            <a:alphaModFix/>
          </a:blip>
          <a:srcRect b="0" l="0" r="0" t="0"/>
          <a:stretch/>
        </p:blipFill>
        <p:spPr>
          <a:xfrm>
            <a:off x="3219893" y="4252179"/>
            <a:ext cx="304800" cy="304800"/>
          </a:xfrm>
          <a:prstGeom prst="rect">
            <a:avLst/>
          </a:prstGeom>
          <a:noFill/>
          <a:ln>
            <a:noFill/>
          </a:ln>
        </p:spPr>
      </p:pic>
      <p:pic>
        <p:nvPicPr>
          <p:cNvPr id="151" name="Google Shape;151;p4"/>
          <p:cNvPicPr preferRelativeResize="0"/>
          <p:nvPr/>
        </p:nvPicPr>
        <p:blipFill rotWithShape="1">
          <a:blip r:embed="rId7">
            <a:alphaModFix/>
          </a:blip>
          <a:srcRect b="0" l="0" r="0" t="0"/>
          <a:stretch/>
        </p:blipFill>
        <p:spPr>
          <a:xfrm>
            <a:off x="4092953" y="4291974"/>
            <a:ext cx="304800" cy="304800"/>
          </a:xfrm>
          <a:prstGeom prst="rect">
            <a:avLst/>
          </a:prstGeom>
          <a:noFill/>
          <a:ln>
            <a:noFill/>
          </a:ln>
        </p:spPr>
      </p:pic>
      <p:sp>
        <p:nvSpPr>
          <p:cNvPr id="152" name="Google Shape;152;p4"/>
          <p:cNvSpPr txBox="1"/>
          <p:nvPr/>
        </p:nvSpPr>
        <p:spPr>
          <a:xfrm rot="-5400000">
            <a:off x="-1905000" y="3189418"/>
            <a:ext cx="548640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i="0" lang="en-US" sz="3200" u="none" cap="none" strike="noStrike">
                <a:solidFill>
                  <a:schemeClr val="lt1"/>
                </a:solidFill>
                <a:latin typeface="Calibri"/>
                <a:ea typeface="Calibri"/>
                <a:cs typeface="Calibri"/>
                <a:sym typeface="Calibri"/>
              </a:rPr>
              <a:t>BATTLEGROUP ELYSIUM</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5"/>
          <p:cNvSpPr txBox="1"/>
          <p:nvPr/>
        </p:nvSpPr>
        <p:spPr>
          <a:xfrm>
            <a:off x="1094275" y="-4799"/>
            <a:ext cx="6858000" cy="461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i="0" lang="en-US" sz="2400" u="none" cap="none" strike="noStrike">
                <a:solidFill>
                  <a:schemeClr val="lt1"/>
                </a:solidFill>
                <a:latin typeface="Calibri"/>
                <a:ea typeface="Calibri"/>
                <a:cs typeface="Calibri"/>
                <a:sym typeface="Calibri"/>
              </a:rPr>
              <a:t>INTELLIGENCE ESTIMATE </a:t>
            </a:r>
            <a:r>
              <a:rPr b="1" lang="en-US" sz="2400">
                <a:solidFill>
                  <a:schemeClr val="lt1"/>
                </a:solidFill>
                <a:latin typeface="Calibri"/>
                <a:ea typeface="Calibri"/>
                <a:cs typeface="Calibri"/>
                <a:sym typeface="Calibri"/>
              </a:rPr>
              <a:t>(PRIMARY OBJECTIVE)</a:t>
            </a:r>
            <a:endParaRPr b="0" i="0" sz="1400" u="none" cap="none" strike="noStrike">
              <a:solidFill>
                <a:srgbClr val="000000"/>
              </a:solidFill>
              <a:latin typeface="Arial"/>
              <a:ea typeface="Arial"/>
              <a:cs typeface="Arial"/>
              <a:sym typeface="Arial"/>
            </a:endParaRPr>
          </a:p>
        </p:txBody>
      </p:sp>
      <p:sp>
        <p:nvSpPr>
          <p:cNvPr id="159" name="Google Shape;159;p5"/>
          <p:cNvSpPr txBox="1"/>
          <p:nvPr/>
        </p:nvSpPr>
        <p:spPr>
          <a:xfrm>
            <a:off x="6276975" y="533400"/>
            <a:ext cx="2819400" cy="6324600"/>
          </a:xfrm>
          <a:prstGeom prst="rect">
            <a:avLst/>
          </a:prstGeom>
          <a:solidFill>
            <a:srgbClr val="000000"/>
          </a:solidFill>
          <a:ln cap="flat" cmpd="sng" w="28575">
            <a:solidFill>
              <a:srgbClr val="4683D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50"/>
              <a:buFont typeface="Calibri"/>
              <a:buNone/>
            </a:pPr>
            <a:r>
              <a:rPr b="1" i="0" lang="en-US" sz="1000" u="sng" cap="none" strike="noStrike">
                <a:solidFill>
                  <a:schemeClr val="lt1"/>
                </a:solidFill>
                <a:latin typeface="Calibri"/>
                <a:ea typeface="Calibri"/>
                <a:cs typeface="Calibri"/>
                <a:sym typeface="Calibri"/>
              </a:rPr>
              <a:t>ENEMY MISSION: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
              <a:buFont typeface="Arial"/>
              <a:buNone/>
            </a:pPr>
            <a:r>
              <a:rPr b="1" i="0" lang="en-US" sz="1000" u="none" cap="none" strike="noStrike">
                <a:solidFill>
                  <a:schemeClr val="lt1"/>
                </a:solidFill>
                <a:latin typeface="Calibri"/>
                <a:ea typeface="Calibri"/>
                <a:cs typeface="Calibri"/>
                <a:sym typeface="Calibri"/>
              </a:rPr>
              <a:t>Key Tasks: </a:t>
            </a:r>
            <a:r>
              <a:rPr b="1" lang="en-US" sz="1000">
                <a:solidFill>
                  <a:schemeClr val="lt1"/>
                </a:solidFill>
                <a:latin typeface="Calibri"/>
                <a:ea typeface="Calibri"/>
                <a:cs typeface="Calibri"/>
                <a:sym typeface="Calibri"/>
              </a:rPr>
              <a:t>Eliminate Brotherhood presence on the Nesolat platform and uncover the Brotherhood’s darkest secrets.</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1000" u="sng"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1000" u="sng"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1000" u="sng"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50"/>
              <a:buFont typeface="Calibri"/>
              <a:buNone/>
            </a:pPr>
            <a:r>
              <a:rPr b="1" i="0" lang="en-US" sz="1000" u="sng" cap="none" strike="noStrike">
                <a:solidFill>
                  <a:schemeClr val="lt1"/>
                </a:solidFill>
                <a:latin typeface="Calibri"/>
                <a:ea typeface="Calibri"/>
                <a:cs typeface="Calibri"/>
                <a:sym typeface="Calibri"/>
              </a:rPr>
              <a:t>ENEMY VULNERABILITIES</a:t>
            </a:r>
            <a:endParaRPr b="0" i="0" sz="14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chemeClr val="lt1"/>
              </a:buClr>
              <a:buSzPts val="1000"/>
              <a:buFont typeface="Calibri"/>
              <a:buAutoNum type="arabicPeriod"/>
            </a:pPr>
            <a:r>
              <a:rPr b="0" i="0" lang="en-US" sz="1000" u="none" cap="none" strike="noStrike">
                <a:solidFill>
                  <a:schemeClr val="lt1"/>
                </a:solidFill>
                <a:latin typeface="Calibri"/>
                <a:ea typeface="Calibri"/>
                <a:cs typeface="Calibri"/>
                <a:sym typeface="Calibri"/>
              </a:rPr>
              <a:t>Limited Fighter Squadrons</a:t>
            </a:r>
            <a:endParaRPr b="0" i="0" sz="14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chemeClr val="lt1"/>
              </a:buClr>
              <a:buSzPts val="1000"/>
              <a:buFont typeface="Calibri"/>
              <a:buAutoNum type="arabicPeriod"/>
            </a:pPr>
            <a:r>
              <a:rPr lang="en-US" sz="1000">
                <a:solidFill>
                  <a:schemeClr val="lt1"/>
                </a:solidFill>
                <a:latin typeface="Calibri"/>
                <a:ea typeface="Calibri"/>
                <a:cs typeface="Calibri"/>
                <a:sym typeface="Calibri"/>
              </a:rPr>
              <a:t>Hardened target</a:t>
            </a:r>
            <a:endParaRPr b="0" i="0" sz="14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chemeClr val="lt1"/>
              </a:buClr>
              <a:buSzPts val="1000"/>
              <a:buFont typeface="Calibri"/>
              <a:buAutoNum type="arabicPeriod"/>
            </a:pPr>
            <a:r>
              <a:rPr b="0" i="0" lang="en-US" sz="1000" u="none" cap="none" strike="noStrike">
                <a:solidFill>
                  <a:schemeClr val="lt1"/>
                </a:solidFill>
                <a:latin typeface="Calibri"/>
                <a:ea typeface="Calibri"/>
                <a:cs typeface="Calibri"/>
                <a:sym typeface="Calibri"/>
              </a:rPr>
              <a:t>Lack of anti-interdiction capability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000"/>
              <a:buFont typeface="Calibri"/>
              <a:buNone/>
            </a:pPr>
            <a:r>
              <a:t/>
            </a:r>
            <a:endParaRPr b="1" i="0" sz="1000" u="sng"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50"/>
              <a:buFont typeface="Calibri"/>
              <a:buNone/>
            </a:pPr>
            <a:r>
              <a:rPr b="1" i="0" lang="en-US" sz="1000" u="sng" cap="none" strike="noStrike">
                <a:solidFill>
                  <a:schemeClr val="lt1"/>
                </a:solidFill>
                <a:latin typeface="Calibri"/>
                <a:ea typeface="Calibri"/>
                <a:cs typeface="Calibri"/>
                <a:sym typeface="Calibri"/>
              </a:rPr>
              <a:t>ENEMY ENDSTATE</a:t>
            </a:r>
            <a:r>
              <a:rPr b="0" i="0" lang="en-US" sz="10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50"/>
              <a:buFont typeface="Calibri"/>
              <a:buNone/>
            </a:pPr>
            <a:r>
              <a:rPr lang="en-US" sz="1000">
                <a:solidFill>
                  <a:schemeClr val="lt1"/>
                </a:solidFill>
                <a:latin typeface="Calibri"/>
                <a:ea typeface="Calibri"/>
                <a:cs typeface="Calibri"/>
                <a:sym typeface="Calibri"/>
              </a:rPr>
              <a:t>Nesolat Station destroyed or knocked out of commission, and all secrets </a:t>
            </a:r>
            <a:r>
              <a:rPr lang="en-US" sz="1000">
                <a:solidFill>
                  <a:schemeClr val="lt1"/>
                </a:solidFill>
                <a:latin typeface="Calibri"/>
                <a:ea typeface="Calibri"/>
                <a:cs typeface="Calibri"/>
                <a:sym typeface="Calibri"/>
              </a:rPr>
              <a:t>revealed</a:t>
            </a:r>
            <a:r>
              <a:rPr lang="en-US" sz="1000">
                <a:solidFill>
                  <a:schemeClr val="lt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160" name="Google Shape;160;p5"/>
          <p:cNvPicPr preferRelativeResize="0"/>
          <p:nvPr/>
        </p:nvPicPr>
        <p:blipFill rotWithShape="1">
          <a:blip r:embed="rId3">
            <a:alphaModFix/>
          </a:blip>
          <a:srcRect b="0" l="0" r="0" t="0"/>
          <a:stretch/>
        </p:blipFill>
        <p:spPr>
          <a:xfrm>
            <a:off x="1842817" y="811751"/>
            <a:ext cx="723900" cy="723900"/>
          </a:xfrm>
          <a:prstGeom prst="rect">
            <a:avLst/>
          </a:prstGeom>
          <a:noFill/>
          <a:ln>
            <a:noFill/>
          </a:ln>
        </p:spPr>
      </p:pic>
      <p:pic>
        <p:nvPicPr>
          <p:cNvPr id="161" name="Google Shape;161;p5"/>
          <p:cNvPicPr preferRelativeResize="0"/>
          <p:nvPr/>
        </p:nvPicPr>
        <p:blipFill rotWithShape="1">
          <a:blip r:embed="rId4">
            <a:alphaModFix/>
          </a:blip>
          <a:srcRect b="0" l="0" r="0" t="0"/>
          <a:stretch/>
        </p:blipFill>
        <p:spPr>
          <a:xfrm>
            <a:off x="2391840" y="4645699"/>
            <a:ext cx="723900" cy="723900"/>
          </a:xfrm>
          <a:prstGeom prst="rect">
            <a:avLst/>
          </a:prstGeom>
          <a:noFill/>
          <a:ln>
            <a:noFill/>
          </a:ln>
        </p:spPr>
      </p:pic>
      <p:pic>
        <p:nvPicPr>
          <p:cNvPr id="162" name="Google Shape;162;p5"/>
          <p:cNvPicPr preferRelativeResize="0"/>
          <p:nvPr/>
        </p:nvPicPr>
        <p:blipFill rotWithShape="1">
          <a:blip r:embed="rId5">
            <a:alphaModFix/>
          </a:blip>
          <a:srcRect b="0" l="0" r="0" t="0"/>
          <a:stretch/>
        </p:blipFill>
        <p:spPr>
          <a:xfrm>
            <a:off x="443873" y="792702"/>
            <a:ext cx="762000" cy="762000"/>
          </a:xfrm>
          <a:prstGeom prst="rect">
            <a:avLst/>
          </a:prstGeom>
          <a:noFill/>
          <a:ln>
            <a:noFill/>
          </a:ln>
        </p:spPr>
      </p:pic>
      <p:pic>
        <p:nvPicPr>
          <p:cNvPr id="163" name="Google Shape;163;p5"/>
          <p:cNvPicPr preferRelativeResize="0"/>
          <p:nvPr/>
        </p:nvPicPr>
        <p:blipFill rotWithShape="1">
          <a:blip r:embed="rId6">
            <a:alphaModFix/>
          </a:blip>
          <a:srcRect b="0" l="0" r="0" t="0"/>
          <a:stretch/>
        </p:blipFill>
        <p:spPr>
          <a:xfrm>
            <a:off x="1361100" y="3723475"/>
            <a:ext cx="748552" cy="748552"/>
          </a:xfrm>
          <a:prstGeom prst="rect">
            <a:avLst/>
          </a:prstGeom>
          <a:noFill/>
          <a:ln>
            <a:noFill/>
          </a:ln>
        </p:spPr>
      </p:pic>
      <p:pic>
        <p:nvPicPr>
          <p:cNvPr id="164" name="Google Shape;164;p5"/>
          <p:cNvPicPr preferRelativeResize="0"/>
          <p:nvPr/>
        </p:nvPicPr>
        <p:blipFill rotWithShape="1">
          <a:blip r:embed="rId7">
            <a:alphaModFix/>
          </a:blip>
          <a:srcRect b="0" l="0" r="0" t="0"/>
          <a:stretch/>
        </p:blipFill>
        <p:spPr>
          <a:xfrm>
            <a:off x="2484083" y="6102800"/>
            <a:ext cx="304800" cy="304800"/>
          </a:xfrm>
          <a:prstGeom prst="rect">
            <a:avLst/>
          </a:prstGeom>
          <a:noFill/>
          <a:ln>
            <a:noFill/>
          </a:ln>
        </p:spPr>
      </p:pic>
      <p:pic>
        <p:nvPicPr>
          <p:cNvPr id="165" name="Google Shape;165;p5"/>
          <p:cNvPicPr preferRelativeResize="0"/>
          <p:nvPr/>
        </p:nvPicPr>
        <p:blipFill rotWithShape="1">
          <a:blip r:embed="rId8">
            <a:alphaModFix/>
          </a:blip>
          <a:srcRect b="0" l="0" r="0" t="0"/>
          <a:stretch/>
        </p:blipFill>
        <p:spPr>
          <a:xfrm>
            <a:off x="901073" y="4855249"/>
            <a:ext cx="304800" cy="304800"/>
          </a:xfrm>
          <a:prstGeom prst="rect">
            <a:avLst/>
          </a:prstGeom>
          <a:noFill/>
          <a:ln>
            <a:noFill/>
          </a:ln>
        </p:spPr>
      </p:pic>
      <p:pic>
        <p:nvPicPr>
          <p:cNvPr id="166" name="Google Shape;166;p5"/>
          <p:cNvPicPr preferRelativeResize="0"/>
          <p:nvPr/>
        </p:nvPicPr>
        <p:blipFill>
          <a:blip r:embed="rId9">
            <a:alphaModFix/>
          </a:blip>
          <a:stretch>
            <a:fillRect/>
          </a:stretch>
        </p:blipFill>
        <p:spPr>
          <a:xfrm>
            <a:off x="3804700" y="649848"/>
            <a:ext cx="2323300" cy="1306846"/>
          </a:xfrm>
          <a:prstGeom prst="rect">
            <a:avLst/>
          </a:prstGeom>
          <a:noFill/>
          <a:ln>
            <a:noFill/>
          </a:ln>
        </p:spPr>
      </p:pic>
      <p:pic>
        <p:nvPicPr>
          <p:cNvPr id="167" name="Google Shape;167;p5"/>
          <p:cNvPicPr preferRelativeResize="0"/>
          <p:nvPr/>
        </p:nvPicPr>
        <p:blipFill rotWithShape="1">
          <a:blip r:embed="rId3">
            <a:alphaModFix/>
          </a:blip>
          <a:srcRect b="0" l="0" r="0" t="0"/>
          <a:stretch/>
        </p:blipFill>
        <p:spPr>
          <a:xfrm>
            <a:off x="2566717" y="2189501"/>
            <a:ext cx="723900" cy="723900"/>
          </a:xfrm>
          <a:prstGeom prst="rect">
            <a:avLst/>
          </a:prstGeom>
          <a:noFill/>
          <a:ln>
            <a:noFill/>
          </a:ln>
        </p:spPr>
      </p:pic>
      <p:pic>
        <p:nvPicPr>
          <p:cNvPr id="168" name="Google Shape;168;p5"/>
          <p:cNvPicPr preferRelativeResize="0"/>
          <p:nvPr/>
        </p:nvPicPr>
        <p:blipFill rotWithShape="1">
          <a:blip r:embed="rId3">
            <a:alphaModFix/>
          </a:blip>
          <a:srcRect b="0" l="0" r="0" t="0"/>
          <a:stretch/>
        </p:blipFill>
        <p:spPr>
          <a:xfrm>
            <a:off x="4116117" y="3138851"/>
            <a:ext cx="723900" cy="723900"/>
          </a:xfrm>
          <a:prstGeom prst="rect">
            <a:avLst/>
          </a:prstGeom>
          <a:noFill/>
          <a:ln>
            <a:noFill/>
          </a:ln>
        </p:spPr>
      </p:pic>
      <p:pic>
        <p:nvPicPr>
          <p:cNvPr id="169" name="Google Shape;169;p5"/>
          <p:cNvPicPr preferRelativeResize="0"/>
          <p:nvPr/>
        </p:nvPicPr>
        <p:blipFill rotWithShape="1">
          <a:blip r:embed="rId3">
            <a:alphaModFix/>
          </a:blip>
          <a:srcRect b="0" l="0" r="0" t="0"/>
          <a:stretch/>
        </p:blipFill>
        <p:spPr>
          <a:xfrm>
            <a:off x="5236942" y="3625226"/>
            <a:ext cx="723900" cy="723900"/>
          </a:xfrm>
          <a:prstGeom prst="rect">
            <a:avLst/>
          </a:prstGeom>
          <a:noFill/>
          <a:ln>
            <a:noFill/>
          </a:ln>
        </p:spPr>
      </p:pic>
      <p:pic>
        <p:nvPicPr>
          <p:cNvPr id="170" name="Google Shape;170;p5"/>
          <p:cNvPicPr preferRelativeResize="0"/>
          <p:nvPr/>
        </p:nvPicPr>
        <p:blipFill rotWithShape="1">
          <a:blip r:embed="rId5">
            <a:alphaModFix/>
          </a:blip>
          <a:srcRect b="0" l="0" r="0" t="0"/>
          <a:stretch/>
        </p:blipFill>
        <p:spPr>
          <a:xfrm>
            <a:off x="960073" y="1748602"/>
            <a:ext cx="762000" cy="762000"/>
          </a:xfrm>
          <a:prstGeom prst="rect">
            <a:avLst/>
          </a:prstGeom>
          <a:noFill/>
          <a:ln>
            <a:noFill/>
          </a:ln>
        </p:spPr>
      </p:pic>
      <p:pic>
        <p:nvPicPr>
          <p:cNvPr id="171" name="Google Shape;171;p5"/>
          <p:cNvPicPr preferRelativeResize="0"/>
          <p:nvPr/>
        </p:nvPicPr>
        <p:blipFill rotWithShape="1">
          <a:blip r:embed="rId5">
            <a:alphaModFix/>
          </a:blip>
          <a:srcRect b="0" l="0" r="0" t="0"/>
          <a:stretch/>
        </p:blipFill>
        <p:spPr>
          <a:xfrm>
            <a:off x="1722073" y="2667002"/>
            <a:ext cx="762000" cy="762000"/>
          </a:xfrm>
          <a:prstGeom prst="rect">
            <a:avLst/>
          </a:prstGeom>
          <a:noFill/>
          <a:ln>
            <a:noFill/>
          </a:ln>
        </p:spPr>
      </p:pic>
      <p:pic>
        <p:nvPicPr>
          <p:cNvPr id="172" name="Google Shape;172;p5"/>
          <p:cNvPicPr preferRelativeResize="0"/>
          <p:nvPr/>
        </p:nvPicPr>
        <p:blipFill rotWithShape="1">
          <a:blip r:embed="rId5">
            <a:alphaModFix/>
          </a:blip>
          <a:srcRect b="0" l="0" r="0" t="0"/>
          <a:stretch/>
        </p:blipFill>
        <p:spPr>
          <a:xfrm>
            <a:off x="2919098" y="3429002"/>
            <a:ext cx="762000" cy="762000"/>
          </a:xfrm>
          <a:prstGeom prst="rect">
            <a:avLst/>
          </a:prstGeom>
          <a:noFill/>
          <a:ln>
            <a:noFill/>
          </a:ln>
        </p:spPr>
      </p:pic>
      <p:pic>
        <p:nvPicPr>
          <p:cNvPr id="173" name="Google Shape;173;p5"/>
          <p:cNvPicPr preferRelativeResize="0"/>
          <p:nvPr/>
        </p:nvPicPr>
        <p:blipFill rotWithShape="1">
          <a:blip r:embed="rId5">
            <a:alphaModFix/>
          </a:blip>
          <a:srcRect b="0" l="0" r="0" t="0"/>
          <a:stretch/>
        </p:blipFill>
        <p:spPr>
          <a:xfrm>
            <a:off x="4078023" y="4139577"/>
            <a:ext cx="762000" cy="762000"/>
          </a:xfrm>
          <a:prstGeom prst="rect">
            <a:avLst/>
          </a:prstGeom>
          <a:noFill/>
          <a:ln>
            <a:noFill/>
          </a:ln>
        </p:spPr>
      </p:pic>
      <p:pic>
        <p:nvPicPr>
          <p:cNvPr id="174" name="Google Shape;174;p5"/>
          <p:cNvPicPr preferRelativeResize="0"/>
          <p:nvPr/>
        </p:nvPicPr>
        <p:blipFill rotWithShape="1">
          <a:blip r:embed="rId5">
            <a:alphaModFix/>
          </a:blip>
          <a:srcRect b="0" l="0" r="0" t="0"/>
          <a:stretch/>
        </p:blipFill>
        <p:spPr>
          <a:xfrm>
            <a:off x="5059823" y="4653927"/>
            <a:ext cx="762000" cy="762000"/>
          </a:xfrm>
          <a:prstGeom prst="rect">
            <a:avLst/>
          </a:prstGeom>
          <a:noFill/>
          <a:ln>
            <a:noFill/>
          </a:ln>
        </p:spPr>
      </p:pic>
      <p:pic>
        <p:nvPicPr>
          <p:cNvPr id="175" name="Google Shape;175;p5"/>
          <p:cNvPicPr preferRelativeResize="0"/>
          <p:nvPr/>
        </p:nvPicPr>
        <p:blipFill rotWithShape="1">
          <a:blip r:embed="rId6">
            <a:alphaModFix/>
          </a:blip>
          <a:srcRect b="0" l="0" r="0" t="0"/>
          <a:stretch/>
        </p:blipFill>
        <p:spPr>
          <a:xfrm>
            <a:off x="166000" y="2571475"/>
            <a:ext cx="748552" cy="748552"/>
          </a:xfrm>
          <a:prstGeom prst="rect">
            <a:avLst/>
          </a:prstGeom>
          <a:noFill/>
          <a:ln>
            <a:noFill/>
          </a:ln>
        </p:spPr>
      </p:pic>
      <p:pic>
        <p:nvPicPr>
          <p:cNvPr id="176" name="Google Shape;176;p5"/>
          <p:cNvPicPr preferRelativeResize="0"/>
          <p:nvPr/>
        </p:nvPicPr>
        <p:blipFill rotWithShape="1">
          <a:blip r:embed="rId6">
            <a:alphaModFix/>
          </a:blip>
          <a:srcRect b="0" l="0" r="0" t="0"/>
          <a:stretch/>
        </p:blipFill>
        <p:spPr>
          <a:xfrm>
            <a:off x="3499900" y="5178400"/>
            <a:ext cx="748552" cy="748552"/>
          </a:xfrm>
          <a:prstGeom prst="rect">
            <a:avLst/>
          </a:prstGeom>
          <a:noFill/>
          <a:ln>
            <a:noFill/>
          </a:ln>
        </p:spPr>
      </p:pic>
      <p:pic>
        <p:nvPicPr>
          <p:cNvPr id="177" name="Google Shape;177;p5"/>
          <p:cNvPicPr preferRelativeResize="0"/>
          <p:nvPr/>
        </p:nvPicPr>
        <p:blipFill rotWithShape="1">
          <a:blip r:embed="rId6">
            <a:alphaModFix/>
          </a:blip>
          <a:srcRect b="0" l="0" r="0" t="0"/>
          <a:stretch/>
        </p:blipFill>
        <p:spPr>
          <a:xfrm>
            <a:off x="4592075" y="5720725"/>
            <a:ext cx="748552" cy="748552"/>
          </a:xfrm>
          <a:prstGeom prst="rect">
            <a:avLst/>
          </a:prstGeom>
          <a:noFill/>
          <a:ln>
            <a:noFill/>
          </a:ln>
        </p:spPr>
      </p:pic>
      <p:sp>
        <p:nvSpPr>
          <p:cNvPr id="178" name="Google Shape;178;p5"/>
          <p:cNvSpPr txBox="1"/>
          <p:nvPr/>
        </p:nvSpPr>
        <p:spPr>
          <a:xfrm>
            <a:off x="1205875" y="4855250"/>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x8</a:t>
            </a:r>
            <a:endParaRPr sz="1000">
              <a:solidFill>
                <a:srgbClr val="FFFFFF"/>
              </a:solidFill>
            </a:endParaRPr>
          </a:p>
        </p:txBody>
      </p:sp>
      <p:sp>
        <p:nvSpPr>
          <p:cNvPr id="179" name="Google Shape;179;p5"/>
          <p:cNvSpPr txBox="1"/>
          <p:nvPr/>
        </p:nvSpPr>
        <p:spPr>
          <a:xfrm>
            <a:off x="2788875" y="6102800"/>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x8</a:t>
            </a:r>
            <a:endParaRPr sz="1000">
              <a:solidFill>
                <a:srgbClr val="FFFFFF"/>
              </a:solidFill>
            </a:endParaRPr>
          </a:p>
        </p:txBody>
      </p:sp>
      <p:sp>
        <p:nvSpPr>
          <p:cNvPr id="180" name="Google Shape;180;p5"/>
          <p:cNvSpPr txBox="1"/>
          <p:nvPr/>
        </p:nvSpPr>
        <p:spPr>
          <a:xfrm>
            <a:off x="4647750" y="1948825"/>
            <a:ext cx="6372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Nesolat</a:t>
            </a:r>
            <a:endParaRPr sz="10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g8234f99107_3_16"/>
          <p:cNvSpPr/>
          <p:nvPr/>
        </p:nvSpPr>
        <p:spPr>
          <a:xfrm>
            <a:off x="2391400" y="1956600"/>
            <a:ext cx="1942500" cy="2529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8234f99107_3_16"/>
          <p:cNvSpPr txBox="1"/>
          <p:nvPr/>
        </p:nvSpPr>
        <p:spPr>
          <a:xfrm>
            <a:off x="1094275" y="-4799"/>
            <a:ext cx="68580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lang="en-US" sz="2400">
                <a:solidFill>
                  <a:schemeClr val="lt1"/>
                </a:solidFill>
                <a:latin typeface="Calibri"/>
                <a:ea typeface="Calibri"/>
                <a:cs typeface="Calibri"/>
                <a:sym typeface="Calibri"/>
              </a:rPr>
              <a:t>CONCEPT OF THE OPERATION </a:t>
            </a:r>
            <a:r>
              <a:rPr b="1" lang="en-US" sz="2400">
                <a:solidFill>
                  <a:schemeClr val="lt1"/>
                </a:solidFill>
                <a:latin typeface="Calibri"/>
                <a:ea typeface="Calibri"/>
                <a:cs typeface="Calibri"/>
                <a:sym typeface="Calibri"/>
              </a:rPr>
              <a:t>(PRIMARY OBJECTIVE)</a:t>
            </a:r>
            <a:endParaRPr b="0" i="0" sz="1400" u="none" cap="none" strike="noStrike">
              <a:solidFill>
                <a:srgbClr val="000000"/>
              </a:solidFill>
              <a:latin typeface="Arial"/>
              <a:ea typeface="Arial"/>
              <a:cs typeface="Arial"/>
              <a:sym typeface="Arial"/>
            </a:endParaRPr>
          </a:p>
        </p:txBody>
      </p:sp>
      <p:sp>
        <p:nvSpPr>
          <p:cNvPr id="188" name="Google Shape;188;g8234f99107_3_16"/>
          <p:cNvSpPr txBox="1"/>
          <p:nvPr/>
        </p:nvSpPr>
        <p:spPr>
          <a:xfrm>
            <a:off x="6276975" y="533400"/>
            <a:ext cx="2819400" cy="6324600"/>
          </a:xfrm>
          <a:prstGeom prst="rect">
            <a:avLst/>
          </a:prstGeom>
          <a:solidFill>
            <a:srgbClr val="000000"/>
          </a:solidFill>
          <a:ln cap="flat" cmpd="sng" w="28575">
            <a:solidFill>
              <a:srgbClr val="4683D1"/>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250"/>
              <a:buFont typeface="Calibri"/>
              <a:buNone/>
            </a:pPr>
            <a:r>
              <a:rPr b="1" lang="en-US" sz="1000" u="sng">
                <a:solidFill>
                  <a:schemeClr val="lt1"/>
                </a:solidFill>
                <a:latin typeface="Calibri"/>
                <a:ea typeface="Calibri"/>
                <a:cs typeface="Calibri"/>
                <a:sym typeface="Calibri"/>
              </a:rPr>
              <a:t>MISSION:</a:t>
            </a:r>
            <a:endParaRPr>
              <a:solidFill>
                <a:schemeClr val="dk1"/>
              </a:solidFill>
            </a:endParaRPr>
          </a:p>
          <a:p>
            <a:pPr indent="0" lvl="0" marL="0" rtl="0" algn="l">
              <a:spcBef>
                <a:spcPts val="0"/>
              </a:spcBef>
              <a:spcAft>
                <a:spcPts val="0"/>
              </a:spcAft>
              <a:buClr>
                <a:schemeClr val="dk1"/>
              </a:buClr>
              <a:buSzPts val="1000"/>
              <a:buFont typeface="Arial"/>
              <a:buNone/>
            </a:pPr>
            <a:r>
              <a:t/>
            </a:r>
            <a:endParaRPr b="1" sz="1000" u="sng">
              <a:solidFill>
                <a:schemeClr val="lt1"/>
              </a:solidFill>
              <a:latin typeface="Calibri"/>
              <a:ea typeface="Calibri"/>
              <a:cs typeface="Calibri"/>
              <a:sym typeface="Calibri"/>
            </a:endParaRPr>
          </a:p>
          <a:p>
            <a:pPr indent="-285750" lvl="0" marL="285750" rtl="0" algn="l">
              <a:spcBef>
                <a:spcPts val="0"/>
              </a:spcBef>
              <a:spcAft>
                <a:spcPts val="0"/>
              </a:spcAft>
              <a:buClr>
                <a:schemeClr val="lt1"/>
              </a:buClr>
              <a:buSzPts val="1000"/>
              <a:buFont typeface="Noto Sans Symbols"/>
              <a:buChar char="❖"/>
            </a:pPr>
            <a:r>
              <a:rPr b="1" lang="en-US" sz="1000">
                <a:solidFill>
                  <a:schemeClr val="lt1"/>
                </a:solidFill>
                <a:latin typeface="Calibri"/>
                <a:ea typeface="Calibri"/>
                <a:cs typeface="Calibri"/>
                <a:sym typeface="Calibri"/>
              </a:rPr>
              <a:t>Prevent destruction of Nesolat platform</a:t>
            </a:r>
            <a:endParaRPr>
              <a:solidFill>
                <a:schemeClr val="dk1"/>
              </a:solidFill>
            </a:endParaRPr>
          </a:p>
          <a:p>
            <a:pPr indent="-285750" lvl="0" marL="285750" rtl="0" algn="l">
              <a:spcBef>
                <a:spcPts val="0"/>
              </a:spcBef>
              <a:spcAft>
                <a:spcPts val="0"/>
              </a:spcAft>
              <a:buClr>
                <a:schemeClr val="lt1"/>
              </a:buClr>
              <a:buSzPts val="1000"/>
              <a:buFont typeface="Noto Sans Symbols"/>
              <a:buChar char="❖"/>
            </a:pPr>
            <a:r>
              <a:rPr b="1" lang="en-US" sz="1000">
                <a:solidFill>
                  <a:schemeClr val="lt1"/>
                </a:solidFill>
                <a:latin typeface="Calibri"/>
                <a:ea typeface="Calibri"/>
                <a:cs typeface="Calibri"/>
                <a:sym typeface="Calibri"/>
              </a:rPr>
              <a:t>Destroy BG-E forces in zone</a:t>
            </a:r>
            <a:endParaRPr>
              <a:solidFill>
                <a:schemeClr val="dk1"/>
              </a:solidFill>
            </a:endParaRPr>
          </a:p>
          <a:p>
            <a:pPr indent="-285750" lvl="0" marL="285750" rtl="0" algn="l">
              <a:spcBef>
                <a:spcPts val="0"/>
              </a:spcBef>
              <a:spcAft>
                <a:spcPts val="0"/>
              </a:spcAft>
              <a:buClr>
                <a:schemeClr val="lt1"/>
              </a:buClr>
              <a:buSzPts val="1000"/>
              <a:buFont typeface="Noto Sans Symbols"/>
              <a:buChar char="❖"/>
            </a:pPr>
            <a:r>
              <a:rPr b="1" lang="en-US" sz="1000">
                <a:solidFill>
                  <a:schemeClr val="lt1"/>
                </a:solidFill>
                <a:latin typeface="Calibri"/>
                <a:ea typeface="Calibri"/>
                <a:cs typeface="Calibri"/>
                <a:sym typeface="Calibri"/>
              </a:rPr>
              <a:t>Establish defensive zone of control around the Nesolat</a:t>
            </a:r>
            <a:endParaRPr>
              <a:solidFill>
                <a:schemeClr val="dk1"/>
              </a:solidFill>
            </a:endParaRPr>
          </a:p>
          <a:p>
            <a:pPr indent="0" lvl="0" marL="0" rtl="0" algn="l">
              <a:spcBef>
                <a:spcPts val="0"/>
              </a:spcBef>
              <a:spcAft>
                <a:spcPts val="0"/>
              </a:spcAft>
              <a:buClr>
                <a:schemeClr val="dk1"/>
              </a:buClr>
              <a:buSzPts val="1000"/>
              <a:buFont typeface="Arial"/>
              <a:buNone/>
            </a:pPr>
            <a:r>
              <a:t/>
            </a:r>
            <a:endParaRPr b="1" sz="1000" u="sng">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b="1" sz="1000" u="sng">
              <a:solidFill>
                <a:schemeClr val="lt1"/>
              </a:solidFill>
              <a:latin typeface="Calibri"/>
              <a:ea typeface="Calibri"/>
              <a:cs typeface="Calibri"/>
              <a:sym typeface="Calibri"/>
            </a:endParaRPr>
          </a:p>
          <a:p>
            <a:pPr indent="0" lvl="0" marL="0" rtl="0" algn="l">
              <a:spcBef>
                <a:spcPts val="0"/>
              </a:spcBef>
              <a:spcAft>
                <a:spcPts val="0"/>
              </a:spcAft>
              <a:buClr>
                <a:schemeClr val="lt1"/>
              </a:buClr>
              <a:buSzPts val="250"/>
              <a:buFont typeface="Calibri"/>
              <a:buNone/>
            </a:pPr>
            <a:r>
              <a:rPr b="1" lang="en-US" sz="1000" u="sng">
                <a:solidFill>
                  <a:schemeClr val="lt1"/>
                </a:solidFill>
                <a:latin typeface="Calibri"/>
                <a:ea typeface="Calibri"/>
                <a:cs typeface="Calibri"/>
                <a:sym typeface="Calibri"/>
              </a:rPr>
              <a:t>CONCEPT OF THE OPERATION:</a:t>
            </a:r>
            <a:endParaRPr>
              <a:solidFill>
                <a:schemeClr val="dk1"/>
              </a:solidFill>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rPr lang="en-US" sz="1000">
                <a:solidFill>
                  <a:schemeClr val="lt1"/>
                </a:solidFill>
                <a:latin typeface="Calibri"/>
                <a:ea typeface="Calibri"/>
                <a:cs typeface="Calibri"/>
                <a:sym typeface="Calibri"/>
              </a:rPr>
              <a:t>For the purposes of this operation, the space combat forces of each of the three Vizslan Strike Groups (each: two flights of Kom’rk-class fighters, three Raider-II class corvettes, and one Immobilizer 418-class heavy cruiser with its two fighter squadrons) will be operating independently from their ground combat-focused peers. For clarity, they will henceforth be referred to as Fleets A, B, and C.</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rPr lang="en-US" sz="1000">
                <a:solidFill>
                  <a:schemeClr val="lt1"/>
                </a:solidFill>
                <a:latin typeface="Calibri"/>
                <a:ea typeface="Calibri"/>
                <a:cs typeface="Calibri"/>
                <a:sym typeface="Calibri"/>
              </a:rPr>
              <a:t>Simultaneously, each of the three Fleets will drop out of hyperspace at their designated attack vectors and will press in. The Raider-II class corvettes and the Kom’rk-class fighters will be deployed in an anti-space fighter role, while the two squadrons from each Immobilizer - a TIE/SA Bomber and a TIE/SF Fighter squadron - as well as the Immobilizers themselves, will focus on the capital ships. These attacks will be coordinated with the Nesolat itself so that the platform’s defenses can also assist with destruction of the capital ships.</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lt1"/>
              </a:buClr>
              <a:buSzPts val="250"/>
              <a:buFont typeface="Calibri"/>
              <a:buNone/>
            </a:pPr>
            <a:r>
              <a:rPr b="1" lang="en-US" sz="1000" u="sng">
                <a:solidFill>
                  <a:schemeClr val="lt1"/>
                </a:solidFill>
                <a:latin typeface="Calibri"/>
                <a:ea typeface="Calibri"/>
                <a:cs typeface="Calibri"/>
                <a:sym typeface="Calibri"/>
              </a:rPr>
              <a:t>ENDSTATE:</a:t>
            </a:r>
            <a:r>
              <a:rPr lang="en-US" sz="1000">
                <a:solidFill>
                  <a:schemeClr val="lt1"/>
                </a:solidFill>
                <a:latin typeface="Calibri"/>
                <a:ea typeface="Calibri"/>
                <a:cs typeface="Calibri"/>
                <a:sym typeface="Calibri"/>
              </a:rPr>
              <a:t>  </a:t>
            </a:r>
            <a:endParaRPr>
              <a:solidFill>
                <a:schemeClr val="dk1"/>
              </a:solidFill>
            </a:endParaRPr>
          </a:p>
          <a:p>
            <a:pPr indent="-171450" lvl="0" marL="171450" rtl="0" algn="l">
              <a:spcBef>
                <a:spcPts val="0"/>
              </a:spcBef>
              <a:spcAft>
                <a:spcPts val="0"/>
              </a:spcAft>
              <a:buClr>
                <a:schemeClr val="dk1"/>
              </a:buClr>
              <a:buSzPts val="1000"/>
              <a:buFont typeface="Arial"/>
              <a:buNone/>
            </a:pPr>
            <a:r>
              <a:t/>
            </a:r>
            <a:endParaRPr b="1" sz="1000">
              <a:solidFill>
                <a:schemeClr val="lt1"/>
              </a:solidFill>
              <a:latin typeface="Calibri"/>
              <a:ea typeface="Calibri"/>
              <a:cs typeface="Calibri"/>
              <a:sym typeface="Calibri"/>
            </a:endParaRPr>
          </a:p>
          <a:p>
            <a:pPr indent="-171450" lvl="0" marL="171450" rtl="0" algn="l">
              <a:spcBef>
                <a:spcPts val="0"/>
              </a:spcBef>
              <a:spcAft>
                <a:spcPts val="0"/>
              </a:spcAft>
              <a:buClr>
                <a:schemeClr val="dk1"/>
              </a:buClr>
              <a:buSzPts val="1000"/>
              <a:buFont typeface="Arial"/>
              <a:buNone/>
            </a:pPr>
            <a:r>
              <a:rPr b="1" lang="en-US" sz="1000">
                <a:solidFill>
                  <a:schemeClr val="lt1"/>
                </a:solidFill>
                <a:latin typeface="Calibri"/>
                <a:ea typeface="Calibri"/>
                <a:cs typeface="Calibri"/>
                <a:sym typeface="Calibri"/>
              </a:rPr>
              <a:t>At endstate, Clan Vizsla has secured the defenses of the Nesolat, and have inflicted the heaviest casualties possible on BG-E forces.</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50"/>
              <a:buFont typeface="Calibri"/>
              <a:buNone/>
            </a:pPr>
            <a:r>
              <a:t/>
            </a:r>
            <a:endParaRPr b="1" sz="1000" u="sng">
              <a:solidFill>
                <a:schemeClr val="lt1"/>
              </a:solidFill>
              <a:latin typeface="Calibri"/>
              <a:ea typeface="Calibri"/>
              <a:cs typeface="Calibri"/>
              <a:sym typeface="Calibri"/>
            </a:endParaRPr>
          </a:p>
        </p:txBody>
      </p:sp>
      <p:pic>
        <p:nvPicPr>
          <p:cNvPr id="189" name="Google Shape;189;g8234f99107_3_16"/>
          <p:cNvPicPr preferRelativeResize="0"/>
          <p:nvPr/>
        </p:nvPicPr>
        <p:blipFill rotWithShape="1">
          <a:blip r:embed="rId3">
            <a:alphaModFix/>
          </a:blip>
          <a:srcRect b="0" l="0" r="0" t="0"/>
          <a:stretch/>
        </p:blipFill>
        <p:spPr>
          <a:xfrm>
            <a:off x="3443164" y="2489975"/>
            <a:ext cx="549025" cy="549025"/>
          </a:xfrm>
          <a:prstGeom prst="rect">
            <a:avLst/>
          </a:prstGeom>
          <a:noFill/>
          <a:ln>
            <a:noFill/>
          </a:ln>
        </p:spPr>
      </p:pic>
      <p:pic>
        <p:nvPicPr>
          <p:cNvPr id="190" name="Google Shape;190;g8234f99107_3_16"/>
          <p:cNvPicPr preferRelativeResize="0"/>
          <p:nvPr/>
        </p:nvPicPr>
        <p:blipFill rotWithShape="1">
          <a:blip r:embed="rId4">
            <a:alphaModFix/>
          </a:blip>
          <a:srcRect b="0" l="0" r="0" t="0"/>
          <a:stretch/>
        </p:blipFill>
        <p:spPr>
          <a:xfrm>
            <a:off x="2560561" y="3301212"/>
            <a:ext cx="549025" cy="549025"/>
          </a:xfrm>
          <a:prstGeom prst="rect">
            <a:avLst/>
          </a:prstGeom>
          <a:noFill/>
          <a:ln>
            <a:noFill/>
          </a:ln>
        </p:spPr>
      </p:pic>
      <p:pic>
        <p:nvPicPr>
          <p:cNvPr id="191" name="Google Shape;191;g8234f99107_3_16"/>
          <p:cNvPicPr preferRelativeResize="0"/>
          <p:nvPr/>
        </p:nvPicPr>
        <p:blipFill rotWithShape="1">
          <a:blip r:embed="rId5">
            <a:alphaModFix/>
          </a:blip>
          <a:srcRect b="0" l="0" r="0" t="0"/>
          <a:stretch/>
        </p:blipFill>
        <p:spPr>
          <a:xfrm>
            <a:off x="2560549" y="2489976"/>
            <a:ext cx="549025" cy="549025"/>
          </a:xfrm>
          <a:prstGeom prst="rect">
            <a:avLst/>
          </a:prstGeom>
          <a:noFill/>
          <a:ln>
            <a:noFill/>
          </a:ln>
        </p:spPr>
      </p:pic>
      <p:pic>
        <p:nvPicPr>
          <p:cNvPr id="192" name="Google Shape;192;g8234f99107_3_16"/>
          <p:cNvPicPr preferRelativeResize="0"/>
          <p:nvPr/>
        </p:nvPicPr>
        <p:blipFill rotWithShape="1">
          <a:blip r:embed="rId6">
            <a:alphaModFix/>
          </a:blip>
          <a:srcRect b="0" l="0" r="0" t="0"/>
          <a:stretch/>
        </p:blipFill>
        <p:spPr>
          <a:xfrm>
            <a:off x="3106595" y="2131350"/>
            <a:ext cx="304800" cy="304800"/>
          </a:xfrm>
          <a:prstGeom prst="rect">
            <a:avLst/>
          </a:prstGeom>
          <a:noFill/>
          <a:ln>
            <a:noFill/>
          </a:ln>
        </p:spPr>
      </p:pic>
      <p:pic>
        <p:nvPicPr>
          <p:cNvPr id="193" name="Google Shape;193;g8234f99107_3_16"/>
          <p:cNvPicPr preferRelativeResize="0"/>
          <p:nvPr/>
        </p:nvPicPr>
        <p:blipFill rotWithShape="1">
          <a:blip r:embed="rId7">
            <a:alphaModFix/>
          </a:blip>
          <a:srcRect b="0" l="0" r="0" t="0"/>
          <a:stretch/>
        </p:blipFill>
        <p:spPr>
          <a:xfrm>
            <a:off x="3106598" y="3917999"/>
            <a:ext cx="304800" cy="304800"/>
          </a:xfrm>
          <a:prstGeom prst="rect">
            <a:avLst/>
          </a:prstGeom>
          <a:noFill/>
          <a:ln>
            <a:noFill/>
          </a:ln>
        </p:spPr>
      </p:pic>
      <p:pic>
        <p:nvPicPr>
          <p:cNvPr id="194" name="Google Shape;194;g8234f99107_3_16"/>
          <p:cNvPicPr preferRelativeResize="0"/>
          <p:nvPr/>
        </p:nvPicPr>
        <p:blipFill>
          <a:blip r:embed="rId8">
            <a:alphaModFix/>
          </a:blip>
          <a:stretch>
            <a:fillRect/>
          </a:stretch>
        </p:blipFill>
        <p:spPr>
          <a:xfrm>
            <a:off x="3976523" y="649850"/>
            <a:ext cx="2151478" cy="1210200"/>
          </a:xfrm>
          <a:prstGeom prst="rect">
            <a:avLst/>
          </a:prstGeom>
          <a:noFill/>
          <a:ln>
            <a:noFill/>
          </a:ln>
        </p:spPr>
      </p:pic>
      <p:pic>
        <p:nvPicPr>
          <p:cNvPr id="195" name="Google Shape;195;g8234f99107_3_16"/>
          <p:cNvPicPr preferRelativeResize="0"/>
          <p:nvPr/>
        </p:nvPicPr>
        <p:blipFill rotWithShape="1">
          <a:blip r:embed="rId9">
            <a:alphaModFix/>
          </a:blip>
          <a:srcRect b="0" l="0" r="0" t="0"/>
          <a:stretch/>
        </p:blipFill>
        <p:spPr>
          <a:xfrm>
            <a:off x="3443175" y="3301200"/>
            <a:ext cx="549025" cy="549025"/>
          </a:xfrm>
          <a:prstGeom prst="rect">
            <a:avLst/>
          </a:prstGeom>
          <a:noFill/>
          <a:ln>
            <a:noFill/>
          </a:ln>
        </p:spPr>
      </p:pic>
      <p:sp>
        <p:nvSpPr>
          <p:cNvPr id="196" name="Google Shape;196;g8234f99107_3_16"/>
          <p:cNvSpPr txBox="1"/>
          <p:nvPr/>
        </p:nvSpPr>
        <p:spPr>
          <a:xfrm>
            <a:off x="3474700" y="3918000"/>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x8</a:t>
            </a:r>
            <a:endParaRPr sz="1000">
              <a:solidFill>
                <a:srgbClr val="FFFFFF"/>
              </a:solidFill>
            </a:endParaRPr>
          </a:p>
        </p:txBody>
      </p:sp>
      <p:sp>
        <p:nvSpPr>
          <p:cNvPr id="197" name="Google Shape;197;g8234f99107_3_16"/>
          <p:cNvSpPr txBox="1"/>
          <p:nvPr/>
        </p:nvSpPr>
        <p:spPr>
          <a:xfrm>
            <a:off x="3376550" y="2131350"/>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x8</a:t>
            </a:r>
            <a:endParaRPr sz="1000">
              <a:solidFill>
                <a:srgbClr val="FFFFFF"/>
              </a:solidFill>
            </a:endParaRPr>
          </a:p>
        </p:txBody>
      </p:sp>
      <p:sp>
        <p:nvSpPr>
          <p:cNvPr id="198" name="Google Shape;198;g8234f99107_3_16"/>
          <p:cNvSpPr txBox="1"/>
          <p:nvPr/>
        </p:nvSpPr>
        <p:spPr>
          <a:xfrm>
            <a:off x="4647750" y="1948825"/>
            <a:ext cx="6372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Nesolat</a:t>
            </a:r>
            <a:endParaRPr sz="1000">
              <a:solidFill>
                <a:srgbClr val="FFFFFF"/>
              </a:solidFill>
            </a:endParaRPr>
          </a:p>
        </p:txBody>
      </p:sp>
      <p:sp>
        <p:nvSpPr>
          <p:cNvPr id="199" name="Google Shape;199;g8234f99107_3_16"/>
          <p:cNvSpPr txBox="1"/>
          <p:nvPr/>
        </p:nvSpPr>
        <p:spPr>
          <a:xfrm>
            <a:off x="2552200" y="4486500"/>
            <a:ext cx="14769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rgbClr val="FFFFFF"/>
                </a:solidFill>
              </a:rPr>
              <a:t>Battle Group Elysium</a:t>
            </a:r>
            <a:endParaRPr sz="1000">
              <a:solidFill>
                <a:srgbClr val="FFFFFF"/>
              </a:solidFill>
            </a:endParaRPr>
          </a:p>
        </p:txBody>
      </p:sp>
      <p:pic>
        <p:nvPicPr>
          <p:cNvPr id="200" name="Google Shape;200;g8234f99107_3_16"/>
          <p:cNvPicPr preferRelativeResize="0"/>
          <p:nvPr/>
        </p:nvPicPr>
        <p:blipFill>
          <a:blip r:embed="rId10">
            <a:alphaModFix/>
          </a:blip>
          <a:stretch>
            <a:fillRect/>
          </a:stretch>
        </p:blipFill>
        <p:spPr>
          <a:xfrm>
            <a:off x="520500" y="848100"/>
            <a:ext cx="368100" cy="368100"/>
          </a:xfrm>
          <a:prstGeom prst="rect">
            <a:avLst/>
          </a:prstGeom>
          <a:noFill/>
          <a:ln>
            <a:noFill/>
          </a:ln>
        </p:spPr>
      </p:pic>
      <p:pic>
        <p:nvPicPr>
          <p:cNvPr id="201" name="Google Shape;201;g8234f99107_3_16"/>
          <p:cNvPicPr preferRelativeResize="0"/>
          <p:nvPr/>
        </p:nvPicPr>
        <p:blipFill>
          <a:blip r:embed="rId11">
            <a:alphaModFix/>
          </a:blip>
          <a:stretch>
            <a:fillRect/>
          </a:stretch>
        </p:blipFill>
        <p:spPr>
          <a:xfrm>
            <a:off x="310525" y="1311025"/>
            <a:ext cx="549025" cy="549025"/>
          </a:xfrm>
          <a:prstGeom prst="rect">
            <a:avLst/>
          </a:prstGeom>
          <a:noFill/>
          <a:ln>
            <a:noFill/>
          </a:ln>
        </p:spPr>
      </p:pic>
      <p:pic>
        <p:nvPicPr>
          <p:cNvPr id="202" name="Google Shape;202;g8234f99107_3_16"/>
          <p:cNvPicPr preferRelativeResize="0"/>
          <p:nvPr/>
        </p:nvPicPr>
        <p:blipFill>
          <a:blip r:embed="rId12">
            <a:alphaModFix/>
          </a:blip>
          <a:stretch>
            <a:fillRect/>
          </a:stretch>
        </p:blipFill>
        <p:spPr>
          <a:xfrm>
            <a:off x="1031900" y="1311025"/>
            <a:ext cx="549025" cy="549025"/>
          </a:xfrm>
          <a:prstGeom prst="rect">
            <a:avLst/>
          </a:prstGeom>
          <a:noFill/>
          <a:ln>
            <a:noFill/>
          </a:ln>
        </p:spPr>
      </p:pic>
      <p:pic>
        <p:nvPicPr>
          <p:cNvPr id="203" name="Google Shape;203;g8234f99107_3_16"/>
          <p:cNvPicPr preferRelativeResize="0"/>
          <p:nvPr/>
        </p:nvPicPr>
        <p:blipFill>
          <a:blip r:embed="rId13">
            <a:alphaModFix/>
          </a:blip>
          <a:stretch>
            <a:fillRect/>
          </a:stretch>
        </p:blipFill>
        <p:spPr>
          <a:xfrm>
            <a:off x="1031900" y="848088"/>
            <a:ext cx="368100" cy="368100"/>
          </a:xfrm>
          <a:prstGeom prst="rect">
            <a:avLst/>
          </a:prstGeom>
          <a:noFill/>
          <a:ln>
            <a:noFill/>
          </a:ln>
        </p:spPr>
      </p:pic>
      <p:pic>
        <p:nvPicPr>
          <p:cNvPr id="204" name="Google Shape;204;g8234f99107_3_16"/>
          <p:cNvPicPr preferRelativeResize="0"/>
          <p:nvPr/>
        </p:nvPicPr>
        <p:blipFill>
          <a:blip r:embed="rId14">
            <a:alphaModFix/>
          </a:blip>
          <a:stretch>
            <a:fillRect/>
          </a:stretch>
        </p:blipFill>
        <p:spPr>
          <a:xfrm>
            <a:off x="726175" y="1954875"/>
            <a:ext cx="368100" cy="368100"/>
          </a:xfrm>
          <a:prstGeom prst="rect">
            <a:avLst/>
          </a:prstGeom>
          <a:noFill/>
          <a:ln>
            <a:noFill/>
          </a:ln>
        </p:spPr>
      </p:pic>
      <p:pic>
        <p:nvPicPr>
          <p:cNvPr id="205" name="Google Shape;205;g8234f99107_3_16"/>
          <p:cNvPicPr preferRelativeResize="0"/>
          <p:nvPr/>
        </p:nvPicPr>
        <p:blipFill>
          <a:blip r:embed="rId10">
            <a:alphaModFix/>
          </a:blip>
          <a:stretch>
            <a:fillRect/>
          </a:stretch>
        </p:blipFill>
        <p:spPr>
          <a:xfrm>
            <a:off x="4647750" y="4936125"/>
            <a:ext cx="368100" cy="368100"/>
          </a:xfrm>
          <a:prstGeom prst="rect">
            <a:avLst/>
          </a:prstGeom>
          <a:noFill/>
          <a:ln>
            <a:noFill/>
          </a:ln>
        </p:spPr>
      </p:pic>
      <p:pic>
        <p:nvPicPr>
          <p:cNvPr id="206" name="Google Shape;206;g8234f99107_3_16"/>
          <p:cNvPicPr preferRelativeResize="0"/>
          <p:nvPr/>
        </p:nvPicPr>
        <p:blipFill>
          <a:blip r:embed="rId10">
            <a:alphaModFix/>
          </a:blip>
          <a:stretch>
            <a:fillRect/>
          </a:stretch>
        </p:blipFill>
        <p:spPr>
          <a:xfrm>
            <a:off x="520500" y="4863525"/>
            <a:ext cx="368100" cy="368100"/>
          </a:xfrm>
          <a:prstGeom prst="rect">
            <a:avLst/>
          </a:prstGeom>
          <a:noFill/>
          <a:ln>
            <a:noFill/>
          </a:ln>
        </p:spPr>
      </p:pic>
      <p:pic>
        <p:nvPicPr>
          <p:cNvPr id="207" name="Google Shape;207;g8234f99107_3_16"/>
          <p:cNvPicPr preferRelativeResize="0"/>
          <p:nvPr/>
        </p:nvPicPr>
        <p:blipFill>
          <a:blip r:embed="rId13">
            <a:alphaModFix/>
          </a:blip>
          <a:stretch>
            <a:fillRect/>
          </a:stretch>
        </p:blipFill>
        <p:spPr>
          <a:xfrm>
            <a:off x="1031900" y="4863513"/>
            <a:ext cx="368100" cy="368100"/>
          </a:xfrm>
          <a:prstGeom prst="rect">
            <a:avLst/>
          </a:prstGeom>
          <a:noFill/>
          <a:ln>
            <a:noFill/>
          </a:ln>
        </p:spPr>
      </p:pic>
      <p:pic>
        <p:nvPicPr>
          <p:cNvPr id="208" name="Google Shape;208;g8234f99107_3_16"/>
          <p:cNvPicPr preferRelativeResize="0"/>
          <p:nvPr/>
        </p:nvPicPr>
        <p:blipFill>
          <a:blip r:embed="rId13">
            <a:alphaModFix/>
          </a:blip>
          <a:stretch>
            <a:fillRect/>
          </a:stretch>
        </p:blipFill>
        <p:spPr>
          <a:xfrm>
            <a:off x="5227100" y="4936113"/>
            <a:ext cx="368100" cy="368100"/>
          </a:xfrm>
          <a:prstGeom prst="rect">
            <a:avLst/>
          </a:prstGeom>
          <a:noFill/>
          <a:ln>
            <a:noFill/>
          </a:ln>
        </p:spPr>
      </p:pic>
      <p:pic>
        <p:nvPicPr>
          <p:cNvPr id="209" name="Google Shape;209;g8234f99107_3_16"/>
          <p:cNvPicPr preferRelativeResize="0"/>
          <p:nvPr/>
        </p:nvPicPr>
        <p:blipFill>
          <a:blip r:embed="rId11">
            <a:alphaModFix/>
          </a:blip>
          <a:stretch>
            <a:fillRect/>
          </a:stretch>
        </p:blipFill>
        <p:spPr>
          <a:xfrm>
            <a:off x="339575" y="5375100"/>
            <a:ext cx="549025" cy="549025"/>
          </a:xfrm>
          <a:prstGeom prst="rect">
            <a:avLst/>
          </a:prstGeom>
          <a:noFill/>
          <a:ln>
            <a:noFill/>
          </a:ln>
        </p:spPr>
      </p:pic>
      <p:pic>
        <p:nvPicPr>
          <p:cNvPr id="210" name="Google Shape;210;g8234f99107_3_16"/>
          <p:cNvPicPr preferRelativeResize="0"/>
          <p:nvPr/>
        </p:nvPicPr>
        <p:blipFill>
          <a:blip r:embed="rId11">
            <a:alphaModFix/>
          </a:blip>
          <a:stretch>
            <a:fillRect/>
          </a:stretch>
        </p:blipFill>
        <p:spPr>
          <a:xfrm>
            <a:off x="4466825" y="5509263"/>
            <a:ext cx="549025" cy="549025"/>
          </a:xfrm>
          <a:prstGeom prst="rect">
            <a:avLst/>
          </a:prstGeom>
          <a:noFill/>
          <a:ln>
            <a:noFill/>
          </a:ln>
        </p:spPr>
      </p:pic>
      <p:pic>
        <p:nvPicPr>
          <p:cNvPr id="211" name="Google Shape;211;g8234f99107_3_16"/>
          <p:cNvPicPr preferRelativeResize="0"/>
          <p:nvPr/>
        </p:nvPicPr>
        <p:blipFill>
          <a:blip r:embed="rId12">
            <a:alphaModFix/>
          </a:blip>
          <a:stretch>
            <a:fillRect/>
          </a:stretch>
        </p:blipFill>
        <p:spPr>
          <a:xfrm>
            <a:off x="1031900" y="5351538"/>
            <a:ext cx="549025" cy="549025"/>
          </a:xfrm>
          <a:prstGeom prst="rect">
            <a:avLst/>
          </a:prstGeom>
          <a:noFill/>
          <a:ln>
            <a:noFill/>
          </a:ln>
        </p:spPr>
      </p:pic>
      <p:pic>
        <p:nvPicPr>
          <p:cNvPr id="212" name="Google Shape;212;g8234f99107_3_16"/>
          <p:cNvPicPr preferRelativeResize="0"/>
          <p:nvPr/>
        </p:nvPicPr>
        <p:blipFill>
          <a:blip r:embed="rId12">
            <a:alphaModFix/>
          </a:blip>
          <a:stretch>
            <a:fillRect/>
          </a:stretch>
        </p:blipFill>
        <p:spPr>
          <a:xfrm>
            <a:off x="5227100" y="5509275"/>
            <a:ext cx="549025" cy="549025"/>
          </a:xfrm>
          <a:prstGeom prst="rect">
            <a:avLst/>
          </a:prstGeom>
          <a:noFill/>
          <a:ln>
            <a:noFill/>
          </a:ln>
        </p:spPr>
      </p:pic>
      <p:pic>
        <p:nvPicPr>
          <p:cNvPr id="213" name="Google Shape;213;g8234f99107_3_16"/>
          <p:cNvPicPr preferRelativeResize="0"/>
          <p:nvPr/>
        </p:nvPicPr>
        <p:blipFill>
          <a:blip r:embed="rId14">
            <a:alphaModFix/>
          </a:blip>
          <a:stretch>
            <a:fillRect/>
          </a:stretch>
        </p:blipFill>
        <p:spPr>
          <a:xfrm>
            <a:off x="726175" y="6067600"/>
            <a:ext cx="368100" cy="368100"/>
          </a:xfrm>
          <a:prstGeom prst="rect">
            <a:avLst/>
          </a:prstGeom>
          <a:noFill/>
          <a:ln>
            <a:noFill/>
          </a:ln>
        </p:spPr>
      </p:pic>
      <p:pic>
        <p:nvPicPr>
          <p:cNvPr id="214" name="Google Shape;214;g8234f99107_3_16"/>
          <p:cNvPicPr preferRelativeResize="0"/>
          <p:nvPr/>
        </p:nvPicPr>
        <p:blipFill>
          <a:blip r:embed="rId14">
            <a:alphaModFix/>
          </a:blip>
          <a:stretch>
            <a:fillRect/>
          </a:stretch>
        </p:blipFill>
        <p:spPr>
          <a:xfrm>
            <a:off x="4916850" y="6175350"/>
            <a:ext cx="368100" cy="368100"/>
          </a:xfrm>
          <a:prstGeom prst="rect">
            <a:avLst/>
          </a:prstGeom>
          <a:noFill/>
          <a:ln>
            <a:noFill/>
          </a:ln>
        </p:spPr>
      </p:pic>
      <p:sp>
        <p:nvSpPr>
          <p:cNvPr id="215" name="Google Shape;215;g8234f99107_3_16"/>
          <p:cNvSpPr/>
          <p:nvPr/>
        </p:nvSpPr>
        <p:spPr>
          <a:xfrm>
            <a:off x="4201650" y="4791300"/>
            <a:ext cx="1798500" cy="18888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8234f99107_3_16"/>
          <p:cNvSpPr/>
          <p:nvPr/>
        </p:nvSpPr>
        <p:spPr>
          <a:xfrm>
            <a:off x="99150" y="714275"/>
            <a:ext cx="1798500" cy="18888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8234f99107_3_16"/>
          <p:cNvSpPr/>
          <p:nvPr/>
        </p:nvSpPr>
        <p:spPr>
          <a:xfrm>
            <a:off x="99150" y="4705213"/>
            <a:ext cx="1798500" cy="18888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8234f99107_3_16"/>
          <p:cNvSpPr txBox="1"/>
          <p:nvPr/>
        </p:nvSpPr>
        <p:spPr>
          <a:xfrm>
            <a:off x="214375" y="2612088"/>
            <a:ext cx="14769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rgbClr val="FFFFFF"/>
                </a:solidFill>
              </a:rPr>
              <a:t>Fleet A</a:t>
            </a:r>
            <a:endParaRPr sz="1000">
              <a:solidFill>
                <a:srgbClr val="FFFFFF"/>
              </a:solidFill>
            </a:endParaRPr>
          </a:p>
        </p:txBody>
      </p:sp>
      <p:sp>
        <p:nvSpPr>
          <p:cNvPr id="219" name="Google Shape;219;g8234f99107_3_16"/>
          <p:cNvSpPr txBox="1"/>
          <p:nvPr/>
        </p:nvSpPr>
        <p:spPr>
          <a:xfrm>
            <a:off x="259950" y="4415250"/>
            <a:ext cx="14769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rgbClr val="FFFFFF"/>
                </a:solidFill>
              </a:rPr>
              <a:t>Fleet B</a:t>
            </a:r>
            <a:endParaRPr sz="1000">
              <a:solidFill>
                <a:srgbClr val="FFFFFF"/>
              </a:solidFill>
            </a:endParaRPr>
          </a:p>
        </p:txBody>
      </p:sp>
      <p:sp>
        <p:nvSpPr>
          <p:cNvPr id="220" name="Google Shape;220;g8234f99107_3_16"/>
          <p:cNvSpPr txBox="1"/>
          <p:nvPr/>
        </p:nvSpPr>
        <p:spPr>
          <a:xfrm>
            <a:off x="4333900" y="4486500"/>
            <a:ext cx="14769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rgbClr val="FFFFFF"/>
                </a:solidFill>
              </a:rPr>
              <a:t>Fleet C</a:t>
            </a:r>
            <a:endParaRPr sz="1000">
              <a:solidFill>
                <a:srgbClr val="FFFFFF"/>
              </a:solidFill>
            </a:endParaRPr>
          </a:p>
        </p:txBody>
      </p:sp>
      <p:sp>
        <p:nvSpPr>
          <p:cNvPr id="221" name="Google Shape;221;g8234f99107_3_16"/>
          <p:cNvSpPr/>
          <p:nvPr/>
        </p:nvSpPr>
        <p:spPr>
          <a:xfrm>
            <a:off x="1353825" y="2816325"/>
            <a:ext cx="873000" cy="368100"/>
          </a:xfrm>
          <a:prstGeom prst="righ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8234f99107_3_16"/>
          <p:cNvSpPr/>
          <p:nvPr/>
        </p:nvSpPr>
        <p:spPr>
          <a:xfrm rot="-9700255">
            <a:off x="4530019" y="4160047"/>
            <a:ext cx="872885" cy="368185"/>
          </a:xfrm>
          <a:prstGeom prst="righ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8234f99107_3_16"/>
          <p:cNvSpPr/>
          <p:nvPr/>
        </p:nvSpPr>
        <p:spPr>
          <a:xfrm rot="-1486096">
            <a:off x="1436948" y="4160160"/>
            <a:ext cx="872898" cy="368059"/>
          </a:xfrm>
          <a:prstGeom prst="righ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8234f99107_3_16"/>
          <p:cNvSpPr txBox="1"/>
          <p:nvPr/>
        </p:nvSpPr>
        <p:spPr>
          <a:xfrm>
            <a:off x="3978850" y="2612100"/>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x4</a:t>
            </a:r>
            <a:endParaRPr sz="1000">
              <a:solidFill>
                <a:srgbClr val="FFFFFF"/>
              </a:solidFill>
            </a:endParaRPr>
          </a:p>
        </p:txBody>
      </p:sp>
      <p:sp>
        <p:nvSpPr>
          <p:cNvPr id="225" name="Google Shape;225;g8234f99107_3_16"/>
          <p:cNvSpPr txBox="1"/>
          <p:nvPr/>
        </p:nvSpPr>
        <p:spPr>
          <a:xfrm>
            <a:off x="3992200" y="3423313"/>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x4</a:t>
            </a:r>
            <a:endParaRPr sz="1000">
              <a:solidFill>
                <a:srgbClr val="FFFFFF"/>
              </a:solidFill>
            </a:endParaRPr>
          </a:p>
        </p:txBody>
      </p:sp>
      <p:sp>
        <p:nvSpPr>
          <p:cNvPr id="226" name="Google Shape;226;g8234f99107_3_16"/>
          <p:cNvSpPr txBox="1"/>
          <p:nvPr/>
        </p:nvSpPr>
        <p:spPr>
          <a:xfrm>
            <a:off x="3106600" y="2612100"/>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x6</a:t>
            </a:r>
            <a:endParaRPr sz="10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g8234f99107_3_86"/>
          <p:cNvSpPr/>
          <p:nvPr/>
        </p:nvSpPr>
        <p:spPr>
          <a:xfrm>
            <a:off x="2391400" y="1956600"/>
            <a:ext cx="1942500" cy="2529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8234f99107_3_86"/>
          <p:cNvSpPr txBox="1"/>
          <p:nvPr/>
        </p:nvSpPr>
        <p:spPr>
          <a:xfrm>
            <a:off x="1094275" y="-4799"/>
            <a:ext cx="68580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lang="en-US" sz="2400">
                <a:solidFill>
                  <a:schemeClr val="lt1"/>
                </a:solidFill>
                <a:latin typeface="Calibri"/>
                <a:ea typeface="Calibri"/>
                <a:cs typeface="Calibri"/>
                <a:sym typeface="Calibri"/>
              </a:rPr>
              <a:t>ENDSTATE </a:t>
            </a:r>
            <a:r>
              <a:rPr b="1" lang="en-US" sz="2400">
                <a:solidFill>
                  <a:schemeClr val="lt1"/>
                </a:solidFill>
                <a:latin typeface="Calibri"/>
                <a:ea typeface="Calibri"/>
                <a:cs typeface="Calibri"/>
                <a:sym typeface="Calibri"/>
              </a:rPr>
              <a:t>(PRIMARY OBJECTIVE)</a:t>
            </a:r>
            <a:endParaRPr b="0" i="0" sz="1400" u="none" cap="none" strike="noStrike">
              <a:solidFill>
                <a:srgbClr val="000000"/>
              </a:solidFill>
              <a:latin typeface="Arial"/>
              <a:ea typeface="Arial"/>
              <a:cs typeface="Arial"/>
              <a:sym typeface="Arial"/>
            </a:endParaRPr>
          </a:p>
        </p:txBody>
      </p:sp>
      <p:sp>
        <p:nvSpPr>
          <p:cNvPr id="234" name="Google Shape;234;g8234f99107_3_86"/>
          <p:cNvSpPr txBox="1"/>
          <p:nvPr/>
        </p:nvSpPr>
        <p:spPr>
          <a:xfrm>
            <a:off x="6276975" y="533400"/>
            <a:ext cx="2819400" cy="6324600"/>
          </a:xfrm>
          <a:prstGeom prst="rect">
            <a:avLst/>
          </a:prstGeom>
          <a:solidFill>
            <a:srgbClr val="000000"/>
          </a:solidFill>
          <a:ln cap="flat" cmpd="sng" w="28575">
            <a:solidFill>
              <a:srgbClr val="4683D1"/>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250"/>
              <a:buFont typeface="Calibri"/>
              <a:buNone/>
            </a:pPr>
            <a:r>
              <a:rPr b="1" lang="en-US" sz="1000" u="sng">
                <a:solidFill>
                  <a:schemeClr val="lt1"/>
                </a:solidFill>
                <a:latin typeface="Calibri"/>
                <a:ea typeface="Calibri"/>
                <a:cs typeface="Calibri"/>
                <a:sym typeface="Calibri"/>
              </a:rPr>
              <a:t>MISSION:</a:t>
            </a:r>
            <a:endParaRPr>
              <a:solidFill>
                <a:schemeClr val="dk1"/>
              </a:solidFill>
            </a:endParaRPr>
          </a:p>
          <a:p>
            <a:pPr indent="0" lvl="0" marL="0" rtl="0" algn="l">
              <a:spcBef>
                <a:spcPts val="0"/>
              </a:spcBef>
              <a:spcAft>
                <a:spcPts val="0"/>
              </a:spcAft>
              <a:buClr>
                <a:schemeClr val="dk1"/>
              </a:buClr>
              <a:buSzPts val="1000"/>
              <a:buFont typeface="Arial"/>
              <a:buNone/>
            </a:pPr>
            <a:r>
              <a:t/>
            </a:r>
            <a:endParaRPr b="1" sz="1000" u="sng">
              <a:solidFill>
                <a:schemeClr val="lt1"/>
              </a:solidFill>
              <a:latin typeface="Calibri"/>
              <a:ea typeface="Calibri"/>
              <a:cs typeface="Calibri"/>
              <a:sym typeface="Calibri"/>
            </a:endParaRPr>
          </a:p>
          <a:p>
            <a:pPr indent="-285750" lvl="0" marL="285750" rtl="0" algn="l">
              <a:spcBef>
                <a:spcPts val="0"/>
              </a:spcBef>
              <a:spcAft>
                <a:spcPts val="0"/>
              </a:spcAft>
              <a:buClr>
                <a:schemeClr val="lt1"/>
              </a:buClr>
              <a:buSzPts val="1000"/>
              <a:buFont typeface="Noto Sans Symbols"/>
              <a:buChar char="❖"/>
            </a:pPr>
            <a:r>
              <a:rPr b="1" lang="en-US" sz="1000">
                <a:solidFill>
                  <a:schemeClr val="lt1"/>
                </a:solidFill>
                <a:latin typeface="Calibri"/>
                <a:ea typeface="Calibri"/>
                <a:cs typeface="Calibri"/>
                <a:sym typeface="Calibri"/>
              </a:rPr>
              <a:t>Prevent destruction of Nesolat platform</a:t>
            </a:r>
            <a:endParaRPr>
              <a:solidFill>
                <a:schemeClr val="dk1"/>
              </a:solidFill>
            </a:endParaRPr>
          </a:p>
          <a:p>
            <a:pPr indent="-285750" lvl="0" marL="285750" rtl="0" algn="l">
              <a:spcBef>
                <a:spcPts val="0"/>
              </a:spcBef>
              <a:spcAft>
                <a:spcPts val="0"/>
              </a:spcAft>
              <a:buClr>
                <a:schemeClr val="lt1"/>
              </a:buClr>
              <a:buSzPts val="1000"/>
              <a:buFont typeface="Noto Sans Symbols"/>
              <a:buChar char="❖"/>
            </a:pPr>
            <a:r>
              <a:rPr b="1" lang="en-US" sz="1000">
                <a:solidFill>
                  <a:schemeClr val="lt1"/>
                </a:solidFill>
                <a:latin typeface="Calibri"/>
                <a:ea typeface="Calibri"/>
                <a:cs typeface="Calibri"/>
                <a:sym typeface="Calibri"/>
              </a:rPr>
              <a:t>Destroy BG-E forces in zone</a:t>
            </a:r>
            <a:endParaRPr>
              <a:solidFill>
                <a:schemeClr val="dk1"/>
              </a:solidFill>
            </a:endParaRPr>
          </a:p>
          <a:p>
            <a:pPr indent="-285750" lvl="0" marL="285750" rtl="0" algn="l">
              <a:spcBef>
                <a:spcPts val="0"/>
              </a:spcBef>
              <a:spcAft>
                <a:spcPts val="0"/>
              </a:spcAft>
              <a:buClr>
                <a:schemeClr val="lt1"/>
              </a:buClr>
              <a:buSzPts val="1000"/>
              <a:buFont typeface="Noto Sans Symbols"/>
              <a:buChar char="❖"/>
            </a:pPr>
            <a:r>
              <a:rPr b="1" lang="en-US" sz="1000">
                <a:solidFill>
                  <a:schemeClr val="lt1"/>
                </a:solidFill>
                <a:latin typeface="Calibri"/>
                <a:ea typeface="Calibri"/>
                <a:cs typeface="Calibri"/>
                <a:sym typeface="Calibri"/>
              </a:rPr>
              <a:t>Establish defensive zone of control around the Nesolat</a:t>
            </a:r>
            <a:endParaRPr>
              <a:solidFill>
                <a:schemeClr val="dk1"/>
              </a:solidFill>
            </a:endParaRPr>
          </a:p>
          <a:p>
            <a:pPr indent="0" lvl="0" marL="0" rtl="0" algn="l">
              <a:spcBef>
                <a:spcPts val="0"/>
              </a:spcBef>
              <a:spcAft>
                <a:spcPts val="0"/>
              </a:spcAft>
              <a:buClr>
                <a:schemeClr val="dk1"/>
              </a:buClr>
              <a:buSzPts val="1000"/>
              <a:buFont typeface="Arial"/>
              <a:buNone/>
            </a:pPr>
            <a:r>
              <a:t/>
            </a:r>
            <a:endParaRPr b="1" sz="1000" u="sng">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b="1" sz="1000" u="sng">
              <a:solidFill>
                <a:schemeClr val="lt1"/>
              </a:solidFill>
              <a:latin typeface="Calibri"/>
              <a:ea typeface="Calibri"/>
              <a:cs typeface="Calibri"/>
              <a:sym typeface="Calibri"/>
            </a:endParaRPr>
          </a:p>
          <a:p>
            <a:pPr indent="0" lvl="0" marL="0" rtl="0" algn="l">
              <a:spcBef>
                <a:spcPts val="0"/>
              </a:spcBef>
              <a:spcAft>
                <a:spcPts val="0"/>
              </a:spcAft>
              <a:buClr>
                <a:schemeClr val="lt1"/>
              </a:buClr>
              <a:buSzPts val="250"/>
              <a:buFont typeface="Calibri"/>
              <a:buNone/>
            </a:pPr>
            <a:r>
              <a:rPr b="1" lang="en-US" sz="1000" u="sng">
                <a:solidFill>
                  <a:schemeClr val="lt1"/>
                </a:solidFill>
                <a:latin typeface="Calibri"/>
                <a:ea typeface="Calibri"/>
                <a:cs typeface="Calibri"/>
                <a:sym typeface="Calibri"/>
              </a:rPr>
              <a:t>CONCEPT OF THE OPERATION:</a:t>
            </a:r>
            <a:endParaRPr>
              <a:solidFill>
                <a:schemeClr val="dk1"/>
              </a:solidFill>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rPr lang="en-US" sz="1000">
                <a:solidFill>
                  <a:schemeClr val="lt1"/>
                </a:solidFill>
                <a:latin typeface="Calibri"/>
                <a:ea typeface="Calibri"/>
                <a:cs typeface="Calibri"/>
                <a:sym typeface="Calibri"/>
              </a:rPr>
              <a:t>For the purposes of this operation, the space combat forces of each of the three Vizslan Strike Groups (each: two flights of Kom’rk-class fighters, three Raider-II class corvettes, and one Immobilizer 418-class heavy cruiser with its two fighter squadrons) will be operating independently from their ground combat-focused peers. For clarity, they will henceforth be referred to as Fleets A, B, and C.</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rPr lang="en-US" sz="1000">
                <a:solidFill>
                  <a:schemeClr val="lt1"/>
                </a:solidFill>
                <a:latin typeface="Calibri"/>
                <a:ea typeface="Calibri"/>
                <a:cs typeface="Calibri"/>
                <a:sym typeface="Calibri"/>
              </a:rPr>
              <a:t>Simultaneously, each of the three Fleets will drop out of hyperspace at their designated attack vectors and will press in. The Raider-II class corvettes and the Kom’rk-class fighters will be deployed in an anti-space fighter role, while the two squadrons from each Immobilizer - a TIE/SA Bomber and a TIE/SF Fighter squadron - as well as the Immobilizers themselves, will focus on the capital ships. These attacks will be coordinated with the Nesolat itself so that the platform’s defenses can also assist with destruction of the capital ships.</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000"/>
              <a:buFont typeface="Arial"/>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Clr>
                <a:schemeClr val="lt1"/>
              </a:buClr>
              <a:buSzPts val="250"/>
              <a:buFont typeface="Calibri"/>
              <a:buNone/>
            </a:pPr>
            <a:r>
              <a:rPr b="1" lang="en-US" sz="1000" u="sng">
                <a:solidFill>
                  <a:schemeClr val="lt1"/>
                </a:solidFill>
                <a:latin typeface="Calibri"/>
                <a:ea typeface="Calibri"/>
                <a:cs typeface="Calibri"/>
                <a:sym typeface="Calibri"/>
              </a:rPr>
              <a:t>ENDSTATE:</a:t>
            </a:r>
            <a:r>
              <a:rPr lang="en-US" sz="1000">
                <a:solidFill>
                  <a:schemeClr val="lt1"/>
                </a:solidFill>
                <a:latin typeface="Calibri"/>
                <a:ea typeface="Calibri"/>
                <a:cs typeface="Calibri"/>
                <a:sym typeface="Calibri"/>
              </a:rPr>
              <a:t>  </a:t>
            </a:r>
            <a:endParaRPr>
              <a:solidFill>
                <a:schemeClr val="dk1"/>
              </a:solidFill>
            </a:endParaRPr>
          </a:p>
          <a:p>
            <a:pPr indent="-171450" lvl="0" marL="171450" rtl="0" algn="l">
              <a:spcBef>
                <a:spcPts val="0"/>
              </a:spcBef>
              <a:spcAft>
                <a:spcPts val="0"/>
              </a:spcAft>
              <a:buClr>
                <a:schemeClr val="dk1"/>
              </a:buClr>
              <a:buSzPts val="1000"/>
              <a:buFont typeface="Arial"/>
              <a:buNone/>
            </a:pPr>
            <a:r>
              <a:t/>
            </a:r>
            <a:endParaRPr b="1" sz="1000">
              <a:solidFill>
                <a:schemeClr val="lt1"/>
              </a:solidFill>
              <a:latin typeface="Calibri"/>
              <a:ea typeface="Calibri"/>
              <a:cs typeface="Calibri"/>
              <a:sym typeface="Calibri"/>
            </a:endParaRPr>
          </a:p>
          <a:p>
            <a:pPr indent="-171450" lvl="0" marL="171450" rtl="0" algn="l">
              <a:spcBef>
                <a:spcPts val="0"/>
              </a:spcBef>
              <a:spcAft>
                <a:spcPts val="0"/>
              </a:spcAft>
              <a:buClr>
                <a:schemeClr val="dk1"/>
              </a:buClr>
              <a:buSzPts val="1000"/>
              <a:buFont typeface="Arial"/>
              <a:buNone/>
            </a:pPr>
            <a:r>
              <a:rPr b="1" lang="en-US" sz="1000">
                <a:solidFill>
                  <a:schemeClr val="lt1"/>
                </a:solidFill>
                <a:latin typeface="Calibri"/>
                <a:ea typeface="Calibri"/>
                <a:cs typeface="Calibri"/>
                <a:sym typeface="Calibri"/>
              </a:rPr>
              <a:t>At endstate, Clan Vizsla has secured the defenses of the Nesolat, and have inflicted the heaviest casualties possible on BG-E forces.</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50"/>
              <a:buFont typeface="Calibri"/>
              <a:buNone/>
            </a:pPr>
            <a:r>
              <a:t/>
            </a:r>
            <a:endParaRPr b="1" sz="1000" u="sng">
              <a:solidFill>
                <a:schemeClr val="lt1"/>
              </a:solidFill>
              <a:latin typeface="Calibri"/>
              <a:ea typeface="Calibri"/>
              <a:cs typeface="Calibri"/>
              <a:sym typeface="Calibri"/>
            </a:endParaRPr>
          </a:p>
        </p:txBody>
      </p:sp>
      <p:pic>
        <p:nvPicPr>
          <p:cNvPr id="235" name="Google Shape;235;g8234f99107_3_86"/>
          <p:cNvPicPr preferRelativeResize="0"/>
          <p:nvPr/>
        </p:nvPicPr>
        <p:blipFill rotWithShape="1">
          <a:blip r:embed="rId3">
            <a:alphaModFix/>
          </a:blip>
          <a:srcRect b="0" l="0" r="0" t="0"/>
          <a:stretch/>
        </p:blipFill>
        <p:spPr>
          <a:xfrm>
            <a:off x="3443164" y="2489975"/>
            <a:ext cx="549025" cy="549025"/>
          </a:xfrm>
          <a:prstGeom prst="rect">
            <a:avLst/>
          </a:prstGeom>
          <a:noFill/>
          <a:ln>
            <a:noFill/>
          </a:ln>
        </p:spPr>
      </p:pic>
      <p:pic>
        <p:nvPicPr>
          <p:cNvPr id="236" name="Google Shape;236;g8234f99107_3_86"/>
          <p:cNvPicPr preferRelativeResize="0"/>
          <p:nvPr/>
        </p:nvPicPr>
        <p:blipFill rotWithShape="1">
          <a:blip r:embed="rId4">
            <a:alphaModFix/>
          </a:blip>
          <a:srcRect b="0" l="0" r="0" t="0"/>
          <a:stretch/>
        </p:blipFill>
        <p:spPr>
          <a:xfrm>
            <a:off x="2560561" y="3301212"/>
            <a:ext cx="549025" cy="549025"/>
          </a:xfrm>
          <a:prstGeom prst="rect">
            <a:avLst/>
          </a:prstGeom>
          <a:noFill/>
          <a:ln>
            <a:noFill/>
          </a:ln>
        </p:spPr>
      </p:pic>
      <p:pic>
        <p:nvPicPr>
          <p:cNvPr id="237" name="Google Shape;237;g8234f99107_3_86"/>
          <p:cNvPicPr preferRelativeResize="0"/>
          <p:nvPr/>
        </p:nvPicPr>
        <p:blipFill rotWithShape="1">
          <a:blip r:embed="rId5">
            <a:alphaModFix/>
          </a:blip>
          <a:srcRect b="0" l="0" r="0" t="0"/>
          <a:stretch/>
        </p:blipFill>
        <p:spPr>
          <a:xfrm>
            <a:off x="2560549" y="2489976"/>
            <a:ext cx="549025" cy="549025"/>
          </a:xfrm>
          <a:prstGeom prst="rect">
            <a:avLst/>
          </a:prstGeom>
          <a:noFill/>
          <a:ln>
            <a:noFill/>
          </a:ln>
        </p:spPr>
      </p:pic>
      <p:pic>
        <p:nvPicPr>
          <p:cNvPr id="238" name="Google Shape;238;g8234f99107_3_86"/>
          <p:cNvPicPr preferRelativeResize="0"/>
          <p:nvPr/>
        </p:nvPicPr>
        <p:blipFill rotWithShape="1">
          <a:blip r:embed="rId6">
            <a:alphaModFix/>
          </a:blip>
          <a:srcRect b="0" l="0" r="0" t="0"/>
          <a:stretch/>
        </p:blipFill>
        <p:spPr>
          <a:xfrm>
            <a:off x="3106595" y="2131350"/>
            <a:ext cx="304800" cy="304800"/>
          </a:xfrm>
          <a:prstGeom prst="rect">
            <a:avLst/>
          </a:prstGeom>
          <a:noFill/>
          <a:ln>
            <a:noFill/>
          </a:ln>
        </p:spPr>
      </p:pic>
      <p:pic>
        <p:nvPicPr>
          <p:cNvPr id="239" name="Google Shape;239;g8234f99107_3_86"/>
          <p:cNvPicPr preferRelativeResize="0"/>
          <p:nvPr/>
        </p:nvPicPr>
        <p:blipFill rotWithShape="1">
          <a:blip r:embed="rId7">
            <a:alphaModFix/>
          </a:blip>
          <a:srcRect b="0" l="0" r="0" t="0"/>
          <a:stretch/>
        </p:blipFill>
        <p:spPr>
          <a:xfrm>
            <a:off x="3106598" y="3917999"/>
            <a:ext cx="304800" cy="304800"/>
          </a:xfrm>
          <a:prstGeom prst="rect">
            <a:avLst/>
          </a:prstGeom>
          <a:noFill/>
          <a:ln>
            <a:noFill/>
          </a:ln>
        </p:spPr>
      </p:pic>
      <p:pic>
        <p:nvPicPr>
          <p:cNvPr id="240" name="Google Shape;240;g8234f99107_3_86"/>
          <p:cNvPicPr preferRelativeResize="0"/>
          <p:nvPr/>
        </p:nvPicPr>
        <p:blipFill>
          <a:blip r:embed="rId8">
            <a:alphaModFix/>
          </a:blip>
          <a:stretch>
            <a:fillRect/>
          </a:stretch>
        </p:blipFill>
        <p:spPr>
          <a:xfrm>
            <a:off x="3842800" y="649850"/>
            <a:ext cx="2285199" cy="1285419"/>
          </a:xfrm>
          <a:prstGeom prst="rect">
            <a:avLst/>
          </a:prstGeom>
          <a:noFill/>
          <a:ln>
            <a:noFill/>
          </a:ln>
        </p:spPr>
      </p:pic>
      <p:pic>
        <p:nvPicPr>
          <p:cNvPr id="241" name="Google Shape;241;g8234f99107_3_86"/>
          <p:cNvPicPr preferRelativeResize="0"/>
          <p:nvPr/>
        </p:nvPicPr>
        <p:blipFill rotWithShape="1">
          <a:blip r:embed="rId9">
            <a:alphaModFix/>
          </a:blip>
          <a:srcRect b="0" l="0" r="0" t="0"/>
          <a:stretch/>
        </p:blipFill>
        <p:spPr>
          <a:xfrm>
            <a:off x="3443175" y="3301200"/>
            <a:ext cx="549025" cy="549025"/>
          </a:xfrm>
          <a:prstGeom prst="rect">
            <a:avLst/>
          </a:prstGeom>
          <a:noFill/>
          <a:ln>
            <a:noFill/>
          </a:ln>
        </p:spPr>
      </p:pic>
      <p:sp>
        <p:nvSpPr>
          <p:cNvPr id="242" name="Google Shape;242;g8234f99107_3_86"/>
          <p:cNvSpPr txBox="1"/>
          <p:nvPr/>
        </p:nvSpPr>
        <p:spPr>
          <a:xfrm>
            <a:off x="3474700" y="3918000"/>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x8</a:t>
            </a:r>
            <a:endParaRPr sz="1000">
              <a:solidFill>
                <a:srgbClr val="FFFFFF"/>
              </a:solidFill>
            </a:endParaRPr>
          </a:p>
        </p:txBody>
      </p:sp>
      <p:sp>
        <p:nvSpPr>
          <p:cNvPr id="243" name="Google Shape;243;g8234f99107_3_86"/>
          <p:cNvSpPr txBox="1"/>
          <p:nvPr/>
        </p:nvSpPr>
        <p:spPr>
          <a:xfrm>
            <a:off x="3376550" y="2131350"/>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x8</a:t>
            </a:r>
            <a:endParaRPr sz="1000">
              <a:solidFill>
                <a:srgbClr val="FFFFFF"/>
              </a:solidFill>
            </a:endParaRPr>
          </a:p>
        </p:txBody>
      </p:sp>
      <p:sp>
        <p:nvSpPr>
          <p:cNvPr id="244" name="Google Shape;244;g8234f99107_3_86"/>
          <p:cNvSpPr txBox="1"/>
          <p:nvPr/>
        </p:nvSpPr>
        <p:spPr>
          <a:xfrm>
            <a:off x="4647750" y="1948825"/>
            <a:ext cx="6372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Nesolat</a:t>
            </a:r>
            <a:endParaRPr sz="1000">
              <a:solidFill>
                <a:srgbClr val="FFFFFF"/>
              </a:solidFill>
            </a:endParaRPr>
          </a:p>
        </p:txBody>
      </p:sp>
      <p:sp>
        <p:nvSpPr>
          <p:cNvPr id="245" name="Google Shape;245;g8234f99107_3_86"/>
          <p:cNvSpPr txBox="1"/>
          <p:nvPr/>
        </p:nvSpPr>
        <p:spPr>
          <a:xfrm>
            <a:off x="2552200" y="4486500"/>
            <a:ext cx="14769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rgbClr val="FFFFFF"/>
                </a:solidFill>
              </a:rPr>
              <a:t>Battle Group Elysium</a:t>
            </a:r>
            <a:endParaRPr sz="1000">
              <a:solidFill>
                <a:srgbClr val="FFFFFF"/>
              </a:solidFill>
            </a:endParaRPr>
          </a:p>
        </p:txBody>
      </p:sp>
      <p:pic>
        <p:nvPicPr>
          <p:cNvPr id="246" name="Google Shape;246;g8234f99107_3_86"/>
          <p:cNvPicPr preferRelativeResize="0"/>
          <p:nvPr/>
        </p:nvPicPr>
        <p:blipFill>
          <a:blip r:embed="rId10">
            <a:alphaModFix/>
          </a:blip>
          <a:stretch>
            <a:fillRect/>
          </a:stretch>
        </p:blipFill>
        <p:spPr>
          <a:xfrm>
            <a:off x="520500" y="848100"/>
            <a:ext cx="368100" cy="368100"/>
          </a:xfrm>
          <a:prstGeom prst="rect">
            <a:avLst/>
          </a:prstGeom>
          <a:noFill/>
          <a:ln>
            <a:noFill/>
          </a:ln>
        </p:spPr>
      </p:pic>
      <p:pic>
        <p:nvPicPr>
          <p:cNvPr id="247" name="Google Shape;247;g8234f99107_3_86"/>
          <p:cNvPicPr preferRelativeResize="0"/>
          <p:nvPr/>
        </p:nvPicPr>
        <p:blipFill>
          <a:blip r:embed="rId11">
            <a:alphaModFix/>
          </a:blip>
          <a:stretch>
            <a:fillRect/>
          </a:stretch>
        </p:blipFill>
        <p:spPr>
          <a:xfrm>
            <a:off x="310525" y="1311025"/>
            <a:ext cx="549025" cy="549025"/>
          </a:xfrm>
          <a:prstGeom prst="rect">
            <a:avLst/>
          </a:prstGeom>
          <a:noFill/>
          <a:ln>
            <a:noFill/>
          </a:ln>
        </p:spPr>
      </p:pic>
      <p:pic>
        <p:nvPicPr>
          <p:cNvPr id="248" name="Google Shape;248;g8234f99107_3_86"/>
          <p:cNvPicPr preferRelativeResize="0"/>
          <p:nvPr/>
        </p:nvPicPr>
        <p:blipFill>
          <a:blip r:embed="rId12">
            <a:alphaModFix/>
          </a:blip>
          <a:stretch>
            <a:fillRect/>
          </a:stretch>
        </p:blipFill>
        <p:spPr>
          <a:xfrm>
            <a:off x="1031900" y="1311025"/>
            <a:ext cx="549025" cy="549025"/>
          </a:xfrm>
          <a:prstGeom prst="rect">
            <a:avLst/>
          </a:prstGeom>
          <a:noFill/>
          <a:ln>
            <a:noFill/>
          </a:ln>
        </p:spPr>
      </p:pic>
      <p:pic>
        <p:nvPicPr>
          <p:cNvPr id="249" name="Google Shape;249;g8234f99107_3_86"/>
          <p:cNvPicPr preferRelativeResize="0"/>
          <p:nvPr/>
        </p:nvPicPr>
        <p:blipFill>
          <a:blip r:embed="rId13">
            <a:alphaModFix/>
          </a:blip>
          <a:stretch>
            <a:fillRect/>
          </a:stretch>
        </p:blipFill>
        <p:spPr>
          <a:xfrm>
            <a:off x="1031900" y="848088"/>
            <a:ext cx="368100" cy="368100"/>
          </a:xfrm>
          <a:prstGeom prst="rect">
            <a:avLst/>
          </a:prstGeom>
          <a:noFill/>
          <a:ln>
            <a:noFill/>
          </a:ln>
        </p:spPr>
      </p:pic>
      <p:pic>
        <p:nvPicPr>
          <p:cNvPr id="250" name="Google Shape;250;g8234f99107_3_86"/>
          <p:cNvPicPr preferRelativeResize="0"/>
          <p:nvPr/>
        </p:nvPicPr>
        <p:blipFill>
          <a:blip r:embed="rId14">
            <a:alphaModFix/>
          </a:blip>
          <a:stretch>
            <a:fillRect/>
          </a:stretch>
        </p:blipFill>
        <p:spPr>
          <a:xfrm>
            <a:off x="726175" y="1954875"/>
            <a:ext cx="368100" cy="368100"/>
          </a:xfrm>
          <a:prstGeom prst="rect">
            <a:avLst/>
          </a:prstGeom>
          <a:noFill/>
          <a:ln>
            <a:noFill/>
          </a:ln>
        </p:spPr>
      </p:pic>
      <p:pic>
        <p:nvPicPr>
          <p:cNvPr id="251" name="Google Shape;251;g8234f99107_3_86"/>
          <p:cNvPicPr preferRelativeResize="0"/>
          <p:nvPr/>
        </p:nvPicPr>
        <p:blipFill>
          <a:blip r:embed="rId10">
            <a:alphaModFix/>
          </a:blip>
          <a:stretch>
            <a:fillRect/>
          </a:stretch>
        </p:blipFill>
        <p:spPr>
          <a:xfrm>
            <a:off x="4647750" y="4936125"/>
            <a:ext cx="368100" cy="368100"/>
          </a:xfrm>
          <a:prstGeom prst="rect">
            <a:avLst/>
          </a:prstGeom>
          <a:noFill/>
          <a:ln>
            <a:noFill/>
          </a:ln>
        </p:spPr>
      </p:pic>
      <p:pic>
        <p:nvPicPr>
          <p:cNvPr id="252" name="Google Shape;252;g8234f99107_3_86"/>
          <p:cNvPicPr preferRelativeResize="0"/>
          <p:nvPr/>
        </p:nvPicPr>
        <p:blipFill>
          <a:blip r:embed="rId10">
            <a:alphaModFix/>
          </a:blip>
          <a:stretch>
            <a:fillRect/>
          </a:stretch>
        </p:blipFill>
        <p:spPr>
          <a:xfrm>
            <a:off x="520500" y="4863525"/>
            <a:ext cx="368100" cy="368100"/>
          </a:xfrm>
          <a:prstGeom prst="rect">
            <a:avLst/>
          </a:prstGeom>
          <a:noFill/>
          <a:ln>
            <a:noFill/>
          </a:ln>
        </p:spPr>
      </p:pic>
      <p:pic>
        <p:nvPicPr>
          <p:cNvPr id="253" name="Google Shape;253;g8234f99107_3_86"/>
          <p:cNvPicPr preferRelativeResize="0"/>
          <p:nvPr/>
        </p:nvPicPr>
        <p:blipFill>
          <a:blip r:embed="rId13">
            <a:alphaModFix/>
          </a:blip>
          <a:stretch>
            <a:fillRect/>
          </a:stretch>
        </p:blipFill>
        <p:spPr>
          <a:xfrm>
            <a:off x="1031900" y="4863513"/>
            <a:ext cx="368100" cy="368100"/>
          </a:xfrm>
          <a:prstGeom prst="rect">
            <a:avLst/>
          </a:prstGeom>
          <a:noFill/>
          <a:ln>
            <a:noFill/>
          </a:ln>
        </p:spPr>
      </p:pic>
      <p:pic>
        <p:nvPicPr>
          <p:cNvPr id="254" name="Google Shape;254;g8234f99107_3_86"/>
          <p:cNvPicPr preferRelativeResize="0"/>
          <p:nvPr/>
        </p:nvPicPr>
        <p:blipFill>
          <a:blip r:embed="rId13">
            <a:alphaModFix/>
          </a:blip>
          <a:stretch>
            <a:fillRect/>
          </a:stretch>
        </p:blipFill>
        <p:spPr>
          <a:xfrm>
            <a:off x="5227100" y="4936113"/>
            <a:ext cx="368100" cy="368100"/>
          </a:xfrm>
          <a:prstGeom prst="rect">
            <a:avLst/>
          </a:prstGeom>
          <a:noFill/>
          <a:ln>
            <a:noFill/>
          </a:ln>
        </p:spPr>
      </p:pic>
      <p:pic>
        <p:nvPicPr>
          <p:cNvPr id="255" name="Google Shape;255;g8234f99107_3_86"/>
          <p:cNvPicPr preferRelativeResize="0"/>
          <p:nvPr/>
        </p:nvPicPr>
        <p:blipFill>
          <a:blip r:embed="rId11">
            <a:alphaModFix/>
          </a:blip>
          <a:stretch>
            <a:fillRect/>
          </a:stretch>
        </p:blipFill>
        <p:spPr>
          <a:xfrm>
            <a:off x="339575" y="5375100"/>
            <a:ext cx="549025" cy="549025"/>
          </a:xfrm>
          <a:prstGeom prst="rect">
            <a:avLst/>
          </a:prstGeom>
          <a:noFill/>
          <a:ln>
            <a:noFill/>
          </a:ln>
        </p:spPr>
      </p:pic>
      <p:pic>
        <p:nvPicPr>
          <p:cNvPr id="256" name="Google Shape;256;g8234f99107_3_86"/>
          <p:cNvPicPr preferRelativeResize="0"/>
          <p:nvPr/>
        </p:nvPicPr>
        <p:blipFill>
          <a:blip r:embed="rId11">
            <a:alphaModFix/>
          </a:blip>
          <a:stretch>
            <a:fillRect/>
          </a:stretch>
        </p:blipFill>
        <p:spPr>
          <a:xfrm>
            <a:off x="4466825" y="5509263"/>
            <a:ext cx="549025" cy="549025"/>
          </a:xfrm>
          <a:prstGeom prst="rect">
            <a:avLst/>
          </a:prstGeom>
          <a:noFill/>
          <a:ln>
            <a:noFill/>
          </a:ln>
        </p:spPr>
      </p:pic>
      <p:pic>
        <p:nvPicPr>
          <p:cNvPr id="257" name="Google Shape;257;g8234f99107_3_86"/>
          <p:cNvPicPr preferRelativeResize="0"/>
          <p:nvPr/>
        </p:nvPicPr>
        <p:blipFill>
          <a:blip r:embed="rId12">
            <a:alphaModFix/>
          </a:blip>
          <a:stretch>
            <a:fillRect/>
          </a:stretch>
        </p:blipFill>
        <p:spPr>
          <a:xfrm>
            <a:off x="1031900" y="5351538"/>
            <a:ext cx="549025" cy="549025"/>
          </a:xfrm>
          <a:prstGeom prst="rect">
            <a:avLst/>
          </a:prstGeom>
          <a:noFill/>
          <a:ln>
            <a:noFill/>
          </a:ln>
        </p:spPr>
      </p:pic>
      <p:pic>
        <p:nvPicPr>
          <p:cNvPr id="258" name="Google Shape;258;g8234f99107_3_86"/>
          <p:cNvPicPr preferRelativeResize="0"/>
          <p:nvPr/>
        </p:nvPicPr>
        <p:blipFill>
          <a:blip r:embed="rId12">
            <a:alphaModFix/>
          </a:blip>
          <a:stretch>
            <a:fillRect/>
          </a:stretch>
        </p:blipFill>
        <p:spPr>
          <a:xfrm>
            <a:off x="5227100" y="5509275"/>
            <a:ext cx="549025" cy="549025"/>
          </a:xfrm>
          <a:prstGeom prst="rect">
            <a:avLst/>
          </a:prstGeom>
          <a:noFill/>
          <a:ln>
            <a:noFill/>
          </a:ln>
        </p:spPr>
      </p:pic>
      <p:pic>
        <p:nvPicPr>
          <p:cNvPr id="259" name="Google Shape;259;g8234f99107_3_86"/>
          <p:cNvPicPr preferRelativeResize="0"/>
          <p:nvPr/>
        </p:nvPicPr>
        <p:blipFill>
          <a:blip r:embed="rId14">
            <a:alphaModFix/>
          </a:blip>
          <a:stretch>
            <a:fillRect/>
          </a:stretch>
        </p:blipFill>
        <p:spPr>
          <a:xfrm>
            <a:off x="726175" y="6067600"/>
            <a:ext cx="368100" cy="368100"/>
          </a:xfrm>
          <a:prstGeom prst="rect">
            <a:avLst/>
          </a:prstGeom>
          <a:noFill/>
          <a:ln>
            <a:noFill/>
          </a:ln>
        </p:spPr>
      </p:pic>
      <p:pic>
        <p:nvPicPr>
          <p:cNvPr id="260" name="Google Shape;260;g8234f99107_3_86"/>
          <p:cNvPicPr preferRelativeResize="0"/>
          <p:nvPr/>
        </p:nvPicPr>
        <p:blipFill>
          <a:blip r:embed="rId14">
            <a:alphaModFix/>
          </a:blip>
          <a:stretch>
            <a:fillRect/>
          </a:stretch>
        </p:blipFill>
        <p:spPr>
          <a:xfrm>
            <a:off x="4916850" y="6175350"/>
            <a:ext cx="368100" cy="368100"/>
          </a:xfrm>
          <a:prstGeom prst="rect">
            <a:avLst/>
          </a:prstGeom>
          <a:noFill/>
          <a:ln>
            <a:noFill/>
          </a:ln>
        </p:spPr>
      </p:pic>
      <p:sp>
        <p:nvSpPr>
          <p:cNvPr id="261" name="Google Shape;261;g8234f99107_3_86"/>
          <p:cNvSpPr/>
          <p:nvPr/>
        </p:nvSpPr>
        <p:spPr>
          <a:xfrm>
            <a:off x="4201650" y="4791300"/>
            <a:ext cx="1798500" cy="18888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8234f99107_3_86"/>
          <p:cNvSpPr/>
          <p:nvPr/>
        </p:nvSpPr>
        <p:spPr>
          <a:xfrm>
            <a:off x="99150" y="714275"/>
            <a:ext cx="1798500" cy="18888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8234f99107_3_86"/>
          <p:cNvSpPr/>
          <p:nvPr/>
        </p:nvSpPr>
        <p:spPr>
          <a:xfrm>
            <a:off x="99150" y="4705213"/>
            <a:ext cx="1798500" cy="18888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8234f99107_3_86"/>
          <p:cNvSpPr txBox="1"/>
          <p:nvPr/>
        </p:nvSpPr>
        <p:spPr>
          <a:xfrm>
            <a:off x="214375" y="2612088"/>
            <a:ext cx="14769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rgbClr val="FFFFFF"/>
                </a:solidFill>
              </a:rPr>
              <a:t>Fleet A</a:t>
            </a:r>
            <a:endParaRPr sz="1000">
              <a:solidFill>
                <a:srgbClr val="FFFFFF"/>
              </a:solidFill>
            </a:endParaRPr>
          </a:p>
        </p:txBody>
      </p:sp>
      <p:sp>
        <p:nvSpPr>
          <p:cNvPr id="265" name="Google Shape;265;g8234f99107_3_86"/>
          <p:cNvSpPr txBox="1"/>
          <p:nvPr/>
        </p:nvSpPr>
        <p:spPr>
          <a:xfrm>
            <a:off x="259950" y="4415250"/>
            <a:ext cx="14769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rgbClr val="FFFFFF"/>
                </a:solidFill>
              </a:rPr>
              <a:t>Fleet B</a:t>
            </a:r>
            <a:endParaRPr sz="1000">
              <a:solidFill>
                <a:srgbClr val="FFFFFF"/>
              </a:solidFill>
            </a:endParaRPr>
          </a:p>
        </p:txBody>
      </p:sp>
      <p:sp>
        <p:nvSpPr>
          <p:cNvPr id="266" name="Google Shape;266;g8234f99107_3_86"/>
          <p:cNvSpPr txBox="1"/>
          <p:nvPr/>
        </p:nvSpPr>
        <p:spPr>
          <a:xfrm>
            <a:off x="4333900" y="4486500"/>
            <a:ext cx="14769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rgbClr val="FFFFFF"/>
                </a:solidFill>
              </a:rPr>
              <a:t>Fleet C</a:t>
            </a:r>
            <a:endParaRPr sz="1000">
              <a:solidFill>
                <a:srgbClr val="FFFFFF"/>
              </a:solidFill>
            </a:endParaRPr>
          </a:p>
        </p:txBody>
      </p:sp>
      <p:sp>
        <p:nvSpPr>
          <p:cNvPr id="267" name="Google Shape;267;g8234f99107_3_86"/>
          <p:cNvSpPr/>
          <p:nvPr/>
        </p:nvSpPr>
        <p:spPr>
          <a:xfrm>
            <a:off x="1353825" y="2816325"/>
            <a:ext cx="873000" cy="368100"/>
          </a:xfrm>
          <a:prstGeom prst="righ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8234f99107_3_86"/>
          <p:cNvSpPr/>
          <p:nvPr/>
        </p:nvSpPr>
        <p:spPr>
          <a:xfrm rot="-9700255">
            <a:off x="4530019" y="4160047"/>
            <a:ext cx="872885" cy="368185"/>
          </a:xfrm>
          <a:prstGeom prst="righ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8234f99107_3_86"/>
          <p:cNvSpPr/>
          <p:nvPr/>
        </p:nvSpPr>
        <p:spPr>
          <a:xfrm rot="-1486096">
            <a:off x="1436948" y="4160160"/>
            <a:ext cx="872898" cy="368059"/>
          </a:xfrm>
          <a:prstGeom prst="righ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8234f99107_3_86"/>
          <p:cNvSpPr txBox="1"/>
          <p:nvPr/>
        </p:nvSpPr>
        <p:spPr>
          <a:xfrm>
            <a:off x="3978850" y="2612100"/>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x4</a:t>
            </a:r>
            <a:endParaRPr sz="1000">
              <a:solidFill>
                <a:srgbClr val="FFFFFF"/>
              </a:solidFill>
            </a:endParaRPr>
          </a:p>
        </p:txBody>
      </p:sp>
      <p:sp>
        <p:nvSpPr>
          <p:cNvPr id="271" name="Google Shape;271;g8234f99107_3_86"/>
          <p:cNvSpPr txBox="1"/>
          <p:nvPr/>
        </p:nvSpPr>
        <p:spPr>
          <a:xfrm>
            <a:off x="3992200" y="3423313"/>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x4</a:t>
            </a:r>
            <a:endParaRPr sz="1000">
              <a:solidFill>
                <a:srgbClr val="FFFFFF"/>
              </a:solidFill>
            </a:endParaRPr>
          </a:p>
        </p:txBody>
      </p:sp>
      <p:sp>
        <p:nvSpPr>
          <p:cNvPr id="272" name="Google Shape;272;g8234f99107_3_86"/>
          <p:cNvSpPr txBox="1"/>
          <p:nvPr/>
        </p:nvSpPr>
        <p:spPr>
          <a:xfrm>
            <a:off x="3106600" y="2612100"/>
            <a:ext cx="3681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x6</a:t>
            </a:r>
            <a:endParaRPr sz="1000">
              <a:solidFill>
                <a:srgbClr val="FFFFFF"/>
              </a:solidFill>
            </a:endParaRPr>
          </a:p>
        </p:txBody>
      </p:sp>
      <p:sp>
        <p:nvSpPr>
          <p:cNvPr id="273" name="Google Shape;273;g8234f99107_3_86"/>
          <p:cNvSpPr/>
          <p:nvPr/>
        </p:nvSpPr>
        <p:spPr>
          <a:xfrm>
            <a:off x="2161162" y="2219299"/>
            <a:ext cx="2403000" cy="2004600"/>
          </a:xfrm>
          <a:prstGeom prst="noSmoking">
            <a:avLst>
              <a:gd fmla="val 18750"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g8234f99107_3_132"/>
          <p:cNvSpPr txBox="1"/>
          <p:nvPr/>
        </p:nvSpPr>
        <p:spPr>
          <a:xfrm>
            <a:off x="1066800" y="0"/>
            <a:ext cx="68580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i="0" lang="en-US" sz="2400" u="none" cap="none" strike="noStrike">
                <a:solidFill>
                  <a:schemeClr val="lt1"/>
                </a:solidFill>
                <a:latin typeface="Calibri"/>
                <a:ea typeface="Calibri"/>
                <a:cs typeface="Calibri"/>
                <a:sym typeface="Calibri"/>
              </a:rPr>
              <a:t>MISSION AND INTENT (</a:t>
            </a:r>
            <a:r>
              <a:rPr b="1" lang="en-US" sz="2400">
                <a:solidFill>
                  <a:schemeClr val="lt1"/>
                </a:solidFill>
                <a:latin typeface="Calibri"/>
                <a:ea typeface="Calibri"/>
                <a:cs typeface="Calibri"/>
                <a:sym typeface="Calibri"/>
              </a:rPr>
              <a:t>SECONDARY OBJECTIVE</a:t>
            </a:r>
            <a:r>
              <a:rPr b="1" lang="en-US" sz="2400">
                <a:solidFill>
                  <a:schemeClr val="lt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280" name="Google Shape;280;g8234f99107_3_132"/>
          <p:cNvSpPr txBox="1"/>
          <p:nvPr/>
        </p:nvSpPr>
        <p:spPr>
          <a:xfrm>
            <a:off x="414750" y="633600"/>
            <a:ext cx="83145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50"/>
              <a:buFont typeface="Calibri"/>
              <a:buNone/>
            </a:pPr>
            <a:r>
              <a:rPr b="1" i="0" lang="en-US" sz="2000" u="sng" cap="none" strike="noStrike">
                <a:solidFill>
                  <a:schemeClr val="lt1"/>
                </a:solidFill>
                <a:latin typeface="Calibri"/>
                <a:ea typeface="Calibri"/>
                <a:cs typeface="Calibri"/>
                <a:sym typeface="Calibri"/>
              </a:rPr>
              <a:t>Situation:</a:t>
            </a:r>
            <a:endParaRPr b="0" i="0" sz="1600" u="none" cap="none" strike="noStrike">
              <a:solidFill>
                <a:srgbClr val="000000"/>
              </a:solidFill>
              <a:latin typeface="Arial"/>
              <a:ea typeface="Arial"/>
              <a:cs typeface="Arial"/>
              <a:sym typeface="Arial"/>
            </a:endParaRPr>
          </a:p>
          <a:p>
            <a:pPr indent="0" lvl="0" marL="0" rtl="0" algn="l">
              <a:spcBef>
                <a:spcPts val="0"/>
              </a:spcBef>
              <a:spcAft>
                <a:spcPts val="0"/>
              </a:spcAft>
              <a:buClr>
                <a:schemeClr val="dk1"/>
              </a:buClr>
              <a:buSzPts val="300"/>
              <a:buFont typeface="Arial"/>
              <a:buNone/>
            </a:pPr>
            <a:r>
              <a:rPr b="1" lang="en-US" sz="1800">
                <a:solidFill>
                  <a:srgbClr val="FFFFFF"/>
                </a:solidFill>
              </a:rPr>
              <a:t>Numerous squadrons of Collective fighters - as well as eight frigates - are operating in-atmosphere above the Iron Legion Headquarters on Arx. Additional elements of the enemy fleet are also in the area but are not expected to reinforce the position due to additional engagements by Brotherhood forces inside the window of this specific engagement.</a:t>
            </a:r>
            <a:endParaRPr b="1" sz="1800">
              <a:solidFill>
                <a:srgbClr val="FFFFFF"/>
              </a:solidFill>
            </a:endParaRPr>
          </a:p>
          <a:p>
            <a:pPr indent="0" lvl="0" marL="0" rtl="0" algn="l">
              <a:spcBef>
                <a:spcPts val="0"/>
              </a:spcBef>
              <a:spcAft>
                <a:spcPts val="0"/>
              </a:spcAft>
              <a:buClr>
                <a:schemeClr val="dk1"/>
              </a:buClr>
              <a:buSzPts val="300"/>
              <a:buFont typeface="Arial"/>
              <a:buNone/>
            </a:pPr>
            <a:r>
              <a:t/>
            </a:r>
            <a:endParaRPr b="1" sz="1800">
              <a:solidFill>
                <a:srgbClr val="FFFFFF"/>
              </a:solidFill>
            </a:endParaRPr>
          </a:p>
          <a:p>
            <a:pPr indent="0" lvl="0" marL="0" marR="0" rtl="0" algn="l">
              <a:lnSpc>
                <a:spcPct val="100000"/>
              </a:lnSpc>
              <a:spcBef>
                <a:spcPts val="0"/>
              </a:spcBef>
              <a:spcAft>
                <a:spcPts val="0"/>
              </a:spcAft>
              <a:buClr>
                <a:schemeClr val="lt1"/>
              </a:buClr>
              <a:buSzPts val="450"/>
              <a:buFont typeface="Calibri"/>
              <a:buNone/>
            </a:pPr>
            <a:r>
              <a:t/>
            </a:r>
            <a:endParaRPr b="1" sz="1800">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800"/>
              <a:buFont typeface="Calibri"/>
              <a:buNone/>
            </a:pPr>
            <a:r>
              <a:t/>
            </a:r>
            <a:endParaRPr b="1" i="0" sz="1800" u="none" cap="none" strike="noStrike">
              <a:solidFill>
                <a:schemeClr val="lt1"/>
              </a:solidFill>
              <a:latin typeface="Calibri"/>
              <a:ea typeface="Calibri"/>
              <a:cs typeface="Calibri"/>
              <a:sym typeface="Calibri"/>
            </a:endParaRPr>
          </a:p>
        </p:txBody>
      </p:sp>
      <p:sp>
        <p:nvSpPr>
          <p:cNvPr id="281" name="Google Shape;281;g8234f99107_3_132"/>
          <p:cNvSpPr txBox="1"/>
          <p:nvPr/>
        </p:nvSpPr>
        <p:spPr>
          <a:xfrm>
            <a:off x="414750" y="4062600"/>
            <a:ext cx="8314500" cy="19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50"/>
              <a:buFont typeface="Calibri"/>
              <a:buNone/>
            </a:pPr>
            <a:r>
              <a:rPr b="1" i="0" lang="en-US" sz="1800" u="sng" cap="none" strike="noStrike">
                <a:solidFill>
                  <a:schemeClr val="lt1"/>
                </a:solidFill>
                <a:latin typeface="Calibri"/>
                <a:ea typeface="Calibri"/>
                <a:cs typeface="Calibri"/>
                <a:sym typeface="Calibri"/>
              </a:rPr>
              <a:t>Mission: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800"/>
              <a:buFont typeface="Noto Sans Symbols"/>
              <a:buChar char="❖"/>
            </a:pPr>
            <a:r>
              <a:rPr b="1" lang="en-US" sz="1800">
                <a:solidFill>
                  <a:schemeClr val="lt1"/>
                </a:solidFill>
                <a:latin typeface="Calibri"/>
                <a:ea typeface="Calibri"/>
                <a:cs typeface="Calibri"/>
                <a:sym typeface="Calibri"/>
              </a:rPr>
              <a:t>Engage Collective Forces operating above the Iron Legion Headquarters</a:t>
            </a:r>
            <a:endParaRPr b="1" i="0" sz="1800" u="none" cap="none" strike="noStrike">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Noto Sans Symbols"/>
              <a:buChar char="❖"/>
            </a:pPr>
            <a:r>
              <a:rPr b="1" lang="en-US" sz="1800">
                <a:solidFill>
                  <a:schemeClr val="lt1"/>
                </a:solidFill>
                <a:latin typeface="Calibri"/>
                <a:ea typeface="Calibri"/>
                <a:cs typeface="Calibri"/>
                <a:sym typeface="Calibri"/>
              </a:rPr>
              <a:t>Establish Defensive Perimeter in and around the Iron Legion HQ</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800"/>
              <a:buFont typeface="Noto Sans Symbols"/>
              <a:buChar char="❖"/>
            </a:pPr>
            <a:r>
              <a:rPr b="1" lang="en-US" sz="1800">
                <a:solidFill>
                  <a:schemeClr val="lt1"/>
                </a:solidFill>
                <a:latin typeface="Calibri"/>
                <a:ea typeface="Calibri"/>
                <a:cs typeface="Calibri"/>
                <a:sym typeface="Calibri"/>
              </a:rPr>
              <a:t>Establish air superiority in sector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g8234f99107_3_139"/>
          <p:cNvSpPr txBox="1"/>
          <p:nvPr/>
        </p:nvSpPr>
        <p:spPr>
          <a:xfrm>
            <a:off x="1066800" y="0"/>
            <a:ext cx="68580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Calibri"/>
              <a:buNone/>
            </a:pPr>
            <a:r>
              <a:rPr b="1" i="0" lang="en-US" sz="2400" u="none" cap="none" strike="noStrike">
                <a:solidFill>
                  <a:schemeClr val="lt1"/>
                </a:solidFill>
                <a:latin typeface="Calibri"/>
                <a:ea typeface="Calibri"/>
                <a:cs typeface="Calibri"/>
                <a:sym typeface="Calibri"/>
              </a:rPr>
              <a:t>FRIENDLY FORCES </a:t>
            </a:r>
            <a:r>
              <a:rPr b="1" lang="en-US" sz="2400">
                <a:solidFill>
                  <a:schemeClr val="lt1"/>
                </a:solidFill>
                <a:latin typeface="Calibri"/>
                <a:ea typeface="Calibri"/>
                <a:cs typeface="Calibri"/>
                <a:sym typeface="Calibri"/>
              </a:rPr>
              <a:t>(SECONDARY OBJECTIVE)</a:t>
            </a:r>
            <a:endParaRPr b="0" i="0" sz="1400" u="none" cap="none" strike="noStrike">
              <a:solidFill>
                <a:srgbClr val="000000"/>
              </a:solidFill>
              <a:latin typeface="Arial"/>
              <a:ea typeface="Arial"/>
              <a:cs typeface="Arial"/>
              <a:sym typeface="Arial"/>
            </a:endParaRPr>
          </a:p>
        </p:txBody>
      </p:sp>
      <p:sp>
        <p:nvSpPr>
          <p:cNvPr id="288" name="Google Shape;288;g8234f99107_3_139"/>
          <p:cNvSpPr txBox="1"/>
          <p:nvPr/>
        </p:nvSpPr>
        <p:spPr>
          <a:xfrm rot="-5400000">
            <a:off x="-2017871" y="3238105"/>
            <a:ext cx="54864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00"/>
              <a:buFont typeface="Arial"/>
              <a:buNone/>
            </a:pPr>
            <a:r>
              <a:rPr b="1" i="0" lang="en-US" sz="3200" u="none" cap="none" strike="noStrike">
                <a:solidFill>
                  <a:schemeClr val="lt1"/>
                </a:solidFill>
                <a:latin typeface="Calibri"/>
                <a:ea typeface="Calibri"/>
                <a:cs typeface="Calibri"/>
                <a:sym typeface="Calibri"/>
              </a:rPr>
              <a:t>VIZSLA FLEET</a:t>
            </a:r>
            <a:endParaRPr b="0" i="0" sz="1400" u="none" cap="none" strike="noStrike">
              <a:solidFill>
                <a:srgbClr val="000000"/>
              </a:solidFill>
              <a:latin typeface="Calibri"/>
              <a:ea typeface="Calibri"/>
              <a:cs typeface="Calibri"/>
              <a:sym typeface="Calibri"/>
            </a:endParaRPr>
          </a:p>
        </p:txBody>
      </p:sp>
      <p:pic>
        <p:nvPicPr>
          <p:cNvPr id="289" name="Google Shape;289;g8234f99107_3_139"/>
          <p:cNvPicPr preferRelativeResize="0"/>
          <p:nvPr/>
        </p:nvPicPr>
        <p:blipFill rotWithShape="1">
          <a:blip r:embed="rId3">
            <a:alphaModFix/>
          </a:blip>
          <a:srcRect b="0" l="0" r="0" t="0"/>
          <a:stretch/>
        </p:blipFill>
        <p:spPr>
          <a:xfrm>
            <a:off x="2209800" y="4953000"/>
            <a:ext cx="952500" cy="952500"/>
          </a:xfrm>
          <a:prstGeom prst="rect">
            <a:avLst/>
          </a:prstGeom>
          <a:noFill/>
          <a:ln>
            <a:noFill/>
          </a:ln>
        </p:spPr>
      </p:pic>
      <p:sp>
        <p:nvSpPr>
          <p:cNvPr id="290" name="Google Shape;290;g8234f99107_3_139"/>
          <p:cNvSpPr/>
          <p:nvPr/>
        </p:nvSpPr>
        <p:spPr>
          <a:xfrm>
            <a:off x="3174023" y="4830421"/>
            <a:ext cx="2922000" cy="10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Y-85 Titan Dropship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Atmospheric Assault Lander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3rd Legion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All Terrain MegaCaliber Six (AT-M6) Artillery Line</a:t>
            </a:r>
            <a:endParaRPr b="0" i="0" sz="1400" u="none" cap="none" strike="noStrike">
              <a:solidFill>
                <a:srgbClr val="000000"/>
              </a:solidFill>
              <a:latin typeface="Calibri"/>
              <a:ea typeface="Calibri"/>
              <a:cs typeface="Calibri"/>
              <a:sym typeface="Calibri"/>
            </a:endParaRPr>
          </a:p>
        </p:txBody>
      </p:sp>
      <p:sp>
        <p:nvSpPr>
          <p:cNvPr id="291" name="Google Shape;291;g8234f99107_3_139"/>
          <p:cNvSpPr/>
          <p:nvPr/>
        </p:nvSpPr>
        <p:spPr>
          <a:xfrm>
            <a:off x="6096000" y="4889837"/>
            <a:ext cx="2922000" cy="10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First Order AT-AT Platoon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Immobilizer 418-class Heavy Cruiser </a:t>
            </a:r>
            <a:r>
              <a:rPr b="1" lang="en-US" sz="900">
                <a:solidFill>
                  <a:schemeClr val="lt1"/>
                </a:solidFill>
                <a:latin typeface="Calibri"/>
                <a:ea typeface="Calibri"/>
                <a:cs typeface="Calibri"/>
                <a:sym typeface="Calibri"/>
              </a:rPr>
              <a:t>(containing one squadron of TIE/SA Bombers and one squadron of TIE/SF fighters)</a:t>
            </a:r>
            <a:endParaRPr b="0" i="0" sz="1400" u="none" cap="none" strike="noStrike">
              <a:solidFill>
                <a:srgbClr val="000000"/>
              </a:solidFill>
              <a:latin typeface="Calibri"/>
              <a:ea typeface="Calibri"/>
              <a:cs typeface="Calibri"/>
              <a:sym typeface="Calibri"/>
            </a:endParaRPr>
          </a:p>
        </p:txBody>
      </p:sp>
      <p:pic>
        <p:nvPicPr>
          <p:cNvPr id="292" name="Google Shape;292;g8234f99107_3_139"/>
          <p:cNvPicPr preferRelativeResize="0"/>
          <p:nvPr/>
        </p:nvPicPr>
        <p:blipFill rotWithShape="1">
          <a:blip r:embed="rId3">
            <a:alphaModFix/>
          </a:blip>
          <a:srcRect b="0" l="0" r="0" t="0"/>
          <a:stretch/>
        </p:blipFill>
        <p:spPr>
          <a:xfrm>
            <a:off x="2209800" y="3050981"/>
            <a:ext cx="964223" cy="964223"/>
          </a:xfrm>
          <a:prstGeom prst="rect">
            <a:avLst/>
          </a:prstGeom>
          <a:noFill/>
          <a:ln>
            <a:noFill/>
          </a:ln>
        </p:spPr>
      </p:pic>
      <p:sp>
        <p:nvSpPr>
          <p:cNvPr id="293" name="Google Shape;293;g8234f99107_3_139"/>
          <p:cNvSpPr/>
          <p:nvPr/>
        </p:nvSpPr>
        <p:spPr>
          <a:xfrm>
            <a:off x="3162300" y="2999541"/>
            <a:ext cx="2922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Y-85 Titan Dropship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Atmospheric Assault Lander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2nd Legion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All Terrain MegaCaliber Six (AT-M6) Artillery Line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Calibri"/>
              <a:ea typeface="Calibri"/>
              <a:cs typeface="Calibri"/>
              <a:sym typeface="Calibri"/>
            </a:endParaRPr>
          </a:p>
        </p:txBody>
      </p:sp>
      <p:sp>
        <p:nvSpPr>
          <p:cNvPr id="294" name="Google Shape;294;g8234f99107_3_139"/>
          <p:cNvSpPr/>
          <p:nvPr/>
        </p:nvSpPr>
        <p:spPr>
          <a:xfrm>
            <a:off x="6107723" y="2999540"/>
            <a:ext cx="2922000" cy="10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First Order AT-AT Platoon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Immobilizer 418-class Heavy Cruiser </a:t>
            </a:r>
            <a:r>
              <a:rPr b="1" lang="en-US" sz="900">
                <a:solidFill>
                  <a:schemeClr val="lt1"/>
                </a:solidFill>
                <a:latin typeface="Calibri"/>
                <a:ea typeface="Calibri"/>
                <a:cs typeface="Calibri"/>
                <a:sym typeface="Calibri"/>
              </a:rPr>
              <a:t>(containing one squadron of TIE/SA Bombers and one squadron of TIE/SF fighters)</a:t>
            </a:r>
            <a:endParaRPr b="0" i="0" sz="1400" u="none" cap="none" strike="noStrike">
              <a:solidFill>
                <a:srgbClr val="000000"/>
              </a:solidFill>
              <a:latin typeface="Calibri"/>
              <a:ea typeface="Calibri"/>
              <a:cs typeface="Calibri"/>
              <a:sym typeface="Calibri"/>
            </a:endParaRPr>
          </a:p>
        </p:txBody>
      </p:sp>
      <p:pic>
        <p:nvPicPr>
          <p:cNvPr id="295" name="Google Shape;295;g8234f99107_3_139"/>
          <p:cNvPicPr preferRelativeResize="0"/>
          <p:nvPr/>
        </p:nvPicPr>
        <p:blipFill rotWithShape="1">
          <a:blip r:embed="rId3">
            <a:alphaModFix/>
          </a:blip>
          <a:srcRect b="0" l="0" r="0" t="0"/>
          <a:stretch/>
        </p:blipFill>
        <p:spPr>
          <a:xfrm>
            <a:off x="2227385" y="1346841"/>
            <a:ext cx="964223" cy="964223"/>
          </a:xfrm>
          <a:prstGeom prst="rect">
            <a:avLst/>
          </a:prstGeom>
          <a:noFill/>
          <a:ln>
            <a:noFill/>
          </a:ln>
        </p:spPr>
      </p:pic>
      <p:sp>
        <p:nvSpPr>
          <p:cNvPr id="296" name="Google Shape;296;g8234f99107_3_139"/>
          <p:cNvSpPr/>
          <p:nvPr/>
        </p:nvSpPr>
        <p:spPr>
          <a:xfrm>
            <a:off x="3179885" y="1295401"/>
            <a:ext cx="2922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Y-85 Titan Dropship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Atmospheric Assault Lander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Sentinel-class Landing Craft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lang="en-US" sz="900">
                <a:solidFill>
                  <a:schemeClr val="lt1"/>
                </a:solidFill>
                <a:latin typeface="Calibri"/>
                <a:ea typeface="Calibri"/>
                <a:cs typeface="Calibri"/>
                <a:sym typeface="Calibri"/>
              </a:rPr>
              <a:t>1st</a:t>
            </a:r>
            <a:r>
              <a:rPr b="1" i="0" lang="en-US" sz="900" u="none" cap="none" strike="noStrike">
                <a:solidFill>
                  <a:schemeClr val="lt1"/>
                </a:solidFill>
                <a:latin typeface="Calibri"/>
                <a:ea typeface="Calibri"/>
                <a:cs typeface="Calibri"/>
                <a:sym typeface="Calibri"/>
              </a:rPr>
              <a:t> Legion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All Terrain MegaCaliber Six (AT-M6) Artillery Line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Calibri"/>
              <a:ea typeface="Calibri"/>
              <a:cs typeface="Calibri"/>
              <a:sym typeface="Calibri"/>
            </a:endParaRPr>
          </a:p>
        </p:txBody>
      </p:sp>
      <p:sp>
        <p:nvSpPr>
          <p:cNvPr id="297" name="Google Shape;297;g8234f99107_3_139"/>
          <p:cNvSpPr/>
          <p:nvPr/>
        </p:nvSpPr>
        <p:spPr>
          <a:xfrm>
            <a:off x="6125308" y="1295400"/>
            <a:ext cx="2922000" cy="10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First Order AT-AT Platoon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Kom'rk-class Fighter Flight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Raider II-class Corvette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rPr b="1" i="0" lang="en-US" sz="900" u="none" cap="none" strike="noStrike">
                <a:solidFill>
                  <a:schemeClr val="lt1"/>
                </a:solidFill>
                <a:latin typeface="Calibri"/>
                <a:ea typeface="Calibri"/>
                <a:cs typeface="Calibri"/>
                <a:sym typeface="Calibri"/>
              </a:rPr>
              <a:t>Immobilizer 418-class Heavy Cruiser (containi</a:t>
            </a:r>
            <a:r>
              <a:rPr b="1" lang="en-US" sz="900">
                <a:solidFill>
                  <a:schemeClr val="lt1"/>
                </a:solidFill>
                <a:latin typeface="Calibri"/>
                <a:ea typeface="Calibri"/>
                <a:cs typeface="Calibri"/>
                <a:sym typeface="Calibri"/>
              </a:rPr>
              <a:t>ng one squadron of TIE/SA Bombers and one squadron of TIE/SF fighters)</a:t>
            </a:r>
            <a:endParaRPr b="0" i="0" sz="1400" u="none" cap="none" strike="noStrike">
              <a:solidFill>
                <a:srgbClr val="000000"/>
              </a:solidFill>
              <a:latin typeface="Calibri"/>
              <a:ea typeface="Calibri"/>
              <a:cs typeface="Calibri"/>
              <a:sym typeface="Calibri"/>
            </a:endParaRPr>
          </a:p>
        </p:txBody>
      </p:sp>
      <p:sp>
        <p:nvSpPr>
          <p:cNvPr id="298" name="Google Shape;298;g8234f99107_3_139"/>
          <p:cNvSpPr txBox="1"/>
          <p:nvPr/>
        </p:nvSpPr>
        <p:spPr>
          <a:xfrm>
            <a:off x="784741" y="5249549"/>
            <a:ext cx="17709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STRIKE</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GROUP 3</a:t>
            </a:r>
            <a:endParaRPr b="0" i="0" sz="1400" u="none" cap="none" strike="noStrike">
              <a:solidFill>
                <a:srgbClr val="000000"/>
              </a:solidFill>
              <a:latin typeface="Calibri"/>
              <a:ea typeface="Calibri"/>
              <a:cs typeface="Calibri"/>
              <a:sym typeface="Calibri"/>
            </a:endParaRPr>
          </a:p>
        </p:txBody>
      </p:sp>
      <p:sp>
        <p:nvSpPr>
          <p:cNvPr id="299" name="Google Shape;299;g8234f99107_3_139"/>
          <p:cNvSpPr txBox="1"/>
          <p:nvPr/>
        </p:nvSpPr>
        <p:spPr>
          <a:xfrm>
            <a:off x="793534" y="3296740"/>
            <a:ext cx="17709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STRIKE</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GROUP 2</a:t>
            </a:r>
            <a:endParaRPr b="0" i="0" sz="1400" u="none" cap="none" strike="noStrike">
              <a:solidFill>
                <a:srgbClr val="000000"/>
              </a:solidFill>
              <a:latin typeface="Calibri"/>
              <a:ea typeface="Calibri"/>
              <a:cs typeface="Calibri"/>
              <a:sym typeface="Calibri"/>
            </a:endParaRPr>
          </a:p>
        </p:txBody>
      </p:sp>
      <p:sp>
        <p:nvSpPr>
          <p:cNvPr id="300" name="Google Shape;300;g8234f99107_3_139"/>
          <p:cNvSpPr txBox="1"/>
          <p:nvPr/>
        </p:nvSpPr>
        <p:spPr>
          <a:xfrm>
            <a:off x="762000" y="1589965"/>
            <a:ext cx="17709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STRIKE</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Calibri"/>
                <a:ea typeface="Calibri"/>
                <a:cs typeface="Calibri"/>
                <a:sym typeface="Calibri"/>
              </a:rPr>
              <a:t>GROUP 1</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