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1"/>
  </p:notesMasterIdLst>
  <p:sldIdLst>
    <p:sldId id="342" r:id="rId2"/>
    <p:sldId id="256" r:id="rId3"/>
    <p:sldId id="262" r:id="rId4"/>
    <p:sldId id="258" r:id="rId5"/>
    <p:sldId id="259" r:id="rId6"/>
    <p:sldId id="260" r:id="rId7"/>
    <p:sldId id="336" r:id="rId8"/>
    <p:sldId id="261" r:id="rId9"/>
    <p:sldId id="264" r:id="rId10"/>
    <p:sldId id="265" r:id="rId11"/>
    <p:sldId id="266" r:id="rId12"/>
    <p:sldId id="337" r:id="rId13"/>
    <p:sldId id="274" r:id="rId14"/>
    <p:sldId id="294" r:id="rId15"/>
    <p:sldId id="295" r:id="rId16"/>
    <p:sldId id="296" r:id="rId17"/>
    <p:sldId id="297" r:id="rId18"/>
    <p:sldId id="298" r:id="rId19"/>
    <p:sldId id="338" r:id="rId20"/>
    <p:sldId id="280" r:id="rId21"/>
    <p:sldId id="300" r:id="rId22"/>
    <p:sldId id="302" r:id="rId23"/>
    <p:sldId id="339" r:id="rId24"/>
    <p:sldId id="303" r:id="rId25"/>
    <p:sldId id="304" r:id="rId26"/>
    <p:sldId id="305" r:id="rId27"/>
    <p:sldId id="281" r:id="rId28"/>
    <p:sldId id="285" r:id="rId29"/>
    <p:sldId id="286" r:id="rId30"/>
    <p:sldId id="287" r:id="rId31"/>
    <p:sldId id="288" r:id="rId32"/>
    <p:sldId id="290" r:id="rId33"/>
    <p:sldId id="291" r:id="rId34"/>
    <p:sldId id="292" r:id="rId35"/>
    <p:sldId id="293" r:id="rId36"/>
    <p:sldId id="340" r:id="rId37"/>
    <p:sldId id="283" r:id="rId38"/>
    <p:sldId id="316" r:id="rId39"/>
    <p:sldId id="317" r:id="rId40"/>
    <p:sldId id="318" r:id="rId41"/>
    <p:sldId id="319" r:id="rId42"/>
    <p:sldId id="320" r:id="rId43"/>
    <p:sldId id="321" r:id="rId44"/>
    <p:sldId id="341" r:id="rId45"/>
    <p:sldId id="284" r:id="rId46"/>
    <p:sldId id="306" r:id="rId47"/>
    <p:sldId id="307" r:id="rId48"/>
    <p:sldId id="308" r:id="rId49"/>
    <p:sldId id="309" r:id="rId50"/>
    <p:sldId id="310" r:id="rId51"/>
    <p:sldId id="311" r:id="rId52"/>
    <p:sldId id="312" r:id="rId53"/>
    <p:sldId id="313" r:id="rId54"/>
    <p:sldId id="314" r:id="rId55"/>
    <p:sldId id="315" r:id="rId56"/>
    <p:sldId id="346" r:id="rId57"/>
    <p:sldId id="345" r:id="rId58"/>
    <p:sldId id="343" r:id="rId59"/>
    <p:sldId id="344" r:id="rId60"/>
  </p:sldIdLst>
  <p:sldSz cx="12192000" cy="6858000"/>
  <p:notesSz cx="6858000" cy="9144000"/>
  <p:defaultTex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C4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6357" autoAdjust="0"/>
  </p:normalViewPr>
  <p:slideViewPr>
    <p:cSldViewPr snapToGrid="0">
      <p:cViewPr varScale="1">
        <p:scale>
          <a:sx n="114" d="100"/>
          <a:sy n="114" d="100"/>
        </p:scale>
        <p:origin x="43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PT"/>
          </a:p>
        </p:txBody>
      </p:sp>
      <p:sp>
        <p:nvSpPr>
          <p:cNvPr id="3" name="Marcador de Posição d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FB877E-869B-482D-9834-9DFBCBCD02D5}" type="datetimeFigureOut">
              <a:rPr lang="pt-PT" smtClean="0"/>
              <a:t>08/07/2020</a:t>
            </a:fld>
            <a:endParaRPr lang="pt-PT"/>
          </a:p>
        </p:txBody>
      </p:sp>
      <p:sp>
        <p:nvSpPr>
          <p:cNvPr id="4" name="Marcador de Posição da Imagem do Diapositivo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PT"/>
          </a:p>
        </p:txBody>
      </p:sp>
      <p:sp>
        <p:nvSpPr>
          <p:cNvPr id="5" name="Marcador de Posição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6" name="Marcador de Posição do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PT"/>
          </a:p>
        </p:txBody>
      </p:sp>
      <p:sp>
        <p:nvSpPr>
          <p:cNvPr id="7" name="Marcador de Posição do Número do Diapositivo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0C191C-0C57-405F-9DE5-D973926ACEB7}" type="slidenum">
              <a:rPr lang="pt-PT" smtClean="0"/>
              <a:t>‹nº›</a:t>
            </a:fld>
            <a:endParaRPr lang="pt-PT"/>
          </a:p>
        </p:txBody>
      </p:sp>
    </p:spTree>
    <p:extLst>
      <p:ext uri="{BB962C8B-B14F-4D97-AF65-F5344CB8AC3E}">
        <p14:creationId xmlns:p14="http://schemas.microsoft.com/office/powerpoint/2010/main" val="24955117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A70C191C-0C57-405F-9DE5-D973926ACEB7}" type="slidenum">
              <a:rPr lang="pt-PT" smtClean="0"/>
              <a:t>3</a:t>
            </a:fld>
            <a:endParaRPr lang="pt-PT"/>
          </a:p>
        </p:txBody>
      </p:sp>
    </p:spTree>
    <p:extLst>
      <p:ext uri="{BB962C8B-B14F-4D97-AF65-F5344CB8AC3E}">
        <p14:creationId xmlns:p14="http://schemas.microsoft.com/office/powerpoint/2010/main" val="39403830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noProof="0" dirty="0"/>
          </a:p>
        </p:txBody>
      </p:sp>
      <p:sp>
        <p:nvSpPr>
          <p:cNvPr id="4" name="Marcador de Posição do Número do Diapositivo 3"/>
          <p:cNvSpPr>
            <a:spLocks noGrp="1"/>
          </p:cNvSpPr>
          <p:nvPr>
            <p:ph type="sldNum" sz="quarter" idx="5"/>
          </p:nvPr>
        </p:nvSpPr>
        <p:spPr/>
        <p:txBody>
          <a:bodyPr/>
          <a:lstStyle/>
          <a:p>
            <a:fld id="{A70C191C-0C57-405F-9DE5-D973926ACEB7}" type="slidenum">
              <a:rPr lang="pt-PT" smtClean="0"/>
              <a:t>17</a:t>
            </a:fld>
            <a:endParaRPr lang="pt-PT"/>
          </a:p>
        </p:txBody>
      </p:sp>
    </p:spTree>
    <p:extLst>
      <p:ext uri="{BB962C8B-B14F-4D97-AF65-F5344CB8AC3E}">
        <p14:creationId xmlns:p14="http://schemas.microsoft.com/office/powerpoint/2010/main" val="15224792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noProof="0" dirty="0"/>
          </a:p>
        </p:txBody>
      </p:sp>
      <p:sp>
        <p:nvSpPr>
          <p:cNvPr id="4" name="Marcador de Posição do Número do Diapositivo 3"/>
          <p:cNvSpPr>
            <a:spLocks noGrp="1"/>
          </p:cNvSpPr>
          <p:nvPr>
            <p:ph type="sldNum" sz="quarter" idx="5"/>
          </p:nvPr>
        </p:nvSpPr>
        <p:spPr/>
        <p:txBody>
          <a:bodyPr/>
          <a:lstStyle/>
          <a:p>
            <a:fld id="{A70C191C-0C57-405F-9DE5-D973926ACEB7}" type="slidenum">
              <a:rPr lang="pt-PT" smtClean="0"/>
              <a:t>18</a:t>
            </a:fld>
            <a:endParaRPr lang="pt-PT"/>
          </a:p>
        </p:txBody>
      </p:sp>
    </p:spTree>
    <p:extLst>
      <p:ext uri="{BB962C8B-B14F-4D97-AF65-F5344CB8AC3E}">
        <p14:creationId xmlns:p14="http://schemas.microsoft.com/office/powerpoint/2010/main" val="38496726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noProof="0" dirty="0"/>
          </a:p>
        </p:txBody>
      </p:sp>
      <p:sp>
        <p:nvSpPr>
          <p:cNvPr id="4" name="Marcador de Posição do Número do Diapositivo 3"/>
          <p:cNvSpPr>
            <a:spLocks noGrp="1"/>
          </p:cNvSpPr>
          <p:nvPr>
            <p:ph type="sldNum" sz="quarter" idx="5"/>
          </p:nvPr>
        </p:nvSpPr>
        <p:spPr/>
        <p:txBody>
          <a:bodyPr/>
          <a:lstStyle/>
          <a:p>
            <a:fld id="{A70C191C-0C57-405F-9DE5-D973926ACEB7}" type="slidenum">
              <a:rPr lang="pt-PT" smtClean="0"/>
              <a:t>20</a:t>
            </a:fld>
            <a:endParaRPr lang="pt-PT"/>
          </a:p>
        </p:txBody>
      </p:sp>
    </p:spTree>
    <p:extLst>
      <p:ext uri="{BB962C8B-B14F-4D97-AF65-F5344CB8AC3E}">
        <p14:creationId xmlns:p14="http://schemas.microsoft.com/office/powerpoint/2010/main" val="41413845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noProof="0" dirty="0"/>
          </a:p>
        </p:txBody>
      </p:sp>
      <p:sp>
        <p:nvSpPr>
          <p:cNvPr id="4" name="Marcador de Posição do Número do Diapositivo 3"/>
          <p:cNvSpPr>
            <a:spLocks noGrp="1"/>
          </p:cNvSpPr>
          <p:nvPr>
            <p:ph type="sldNum" sz="quarter" idx="5"/>
          </p:nvPr>
        </p:nvSpPr>
        <p:spPr/>
        <p:txBody>
          <a:bodyPr/>
          <a:lstStyle/>
          <a:p>
            <a:fld id="{A70C191C-0C57-405F-9DE5-D973926ACEB7}" type="slidenum">
              <a:rPr lang="pt-PT" smtClean="0"/>
              <a:t>21</a:t>
            </a:fld>
            <a:endParaRPr lang="pt-PT"/>
          </a:p>
        </p:txBody>
      </p:sp>
    </p:spTree>
    <p:extLst>
      <p:ext uri="{BB962C8B-B14F-4D97-AF65-F5344CB8AC3E}">
        <p14:creationId xmlns:p14="http://schemas.microsoft.com/office/powerpoint/2010/main" val="2960430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noProof="0" dirty="0"/>
          </a:p>
        </p:txBody>
      </p:sp>
      <p:sp>
        <p:nvSpPr>
          <p:cNvPr id="4" name="Marcador de Posição do Número do Diapositivo 3"/>
          <p:cNvSpPr>
            <a:spLocks noGrp="1"/>
          </p:cNvSpPr>
          <p:nvPr>
            <p:ph type="sldNum" sz="quarter" idx="5"/>
          </p:nvPr>
        </p:nvSpPr>
        <p:spPr/>
        <p:txBody>
          <a:bodyPr/>
          <a:lstStyle/>
          <a:p>
            <a:fld id="{A70C191C-0C57-405F-9DE5-D973926ACEB7}" type="slidenum">
              <a:rPr lang="pt-PT" smtClean="0"/>
              <a:t>22</a:t>
            </a:fld>
            <a:endParaRPr lang="pt-PT"/>
          </a:p>
        </p:txBody>
      </p:sp>
    </p:spTree>
    <p:extLst>
      <p:ext uri="{BB962C8B-B14F-4D97-AF65-F5344CB8AC3E}">
        <p14:creationId xmlns:p14="http://schemas.microsoft.com/office/powerpoint/2010/main" val="9044116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noProof="0" dirty="0"/>
          </a:p>
        </p:txBody>
      </p:sp>
      <p:sp>
        <p:nvSpPr>
          <p:cNvPr id="4" name="Marcador de Posição do Número do Diapositivo 3"/>
          <p:cNvSpPr>
            <a:spLocks noGrp="1"/>
          </p:cNvSpPr>
          <p:nvPr>
            <p:ph type="sldNum" sz="quarter" idx="5"/>
          </p:nvPr>
        </p:nvSpPr>
        <p:spPr/>
        <p:txBody>
          <a:bodyPr/>
          <a:lstStyle/>
          <a:p>
            <a:fld id="{A70C191C-0C57-405F-9DE5-D973926ACEB7}" type="slidenum">
              <a:rPr lang="pt-PT" smtClean="0"/>
              <a:t>24</a:t>
            </a:fld>
            <a:endParaRPr lang="pt-PT"/>
          </a:p>
        </p:txBody>
      </p:sp>
    </p:spTree>
    <p:extLst>
      <p:ext uri="{BB962C8B-B14F-4D97-AF65-F5344CB8AC3E}">
        <p14:creationId xmlns:p14="http://schemas.microsoft.com/office/powerpoint/2010/main" val="35455650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noProof="0" dirty="0"/>
          </a:p>
        </p:txBody>
      </p:sp>
      <p:sp>
        <p:nvSpPr>
          <p:cNvPr id="4" name="Marcador de Posição do Número do Diapositivo 3"/>
          <p:cNvSpPr>
            <a:spLocks noGrp="1"/>
          </p:cNvSpPr>
          <p:nvPr>
            <p:ph type="sldNum" sz="quarter" idx="5"/>
          </p:nvPr>
        </p:nvSpPr>
        <p:spPr/>
        <p:txBody>
          <a:bodyPr/>
          <a:lstStyle/>
          <a:p>
            <a:fld id="{A70C191C-0C57-405F-9DE5-D973926ACEB7}" type="slidenum">
              <a:rPr lang="pt-PT" smtClean="0"/>
              <a:t>25</a:t>
            </a:fld>
            <a:endParaRPr lang="pt-PT"/>
          </a:p>
        </p:txBody>
      </p:sp>
    </p:spTree>
    <p:extLst>
      <p:ext uri="{BB962C8B-B14F-4D97-AF65-F5344CB8AC3E}">
        <p14:creationId xmlns:p14="http://schemas.microsoft.com/office/powerpoint/2010/main" val="39008509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noProof="0" dirty="0"/>
          </a:p>
        </p:txBody>
      </p:sp>
      <p:sp>
        <p:nvSpPr>
          <p:cNvPr id="4" name="Marcador de Posição do Número do Diapositivo 3"/>
          <p:cNvSpPr>
            <a:spLocks noGrp="1"/>
          </p:cNvSpPr>
          <p:nvPr>
            <p:ph type="sldNum" sz="quarter" idx="5"/>
          </p:nvPr>
        </p:nvSpPr>
        <p:spPr/>
        <p:txBody>
          <a:bodyPr/>
          <a:lstStyle/>
          <a:p>
            <a:fld id="{A70C191C-0C57-405F-9DE5-D973926ACEB7}" type="slidenum">
              <a:rPr lang="pt-PT" smtClean="0"/>
              <a:t>26</a:t>
            </a:fld>
            <a:endParaRPr lang="pt-PT"/>
          </a:p>
        </p:txBody>
      </p:sp>
    </p:spTree>
    <p:extLst>
      <p:ext uri="{BB962C8B-B14F-4D97-AF65-F5344CB8AC3E}">
        <p14:creationId xmlns:p14="http://schemas.microsoft.com/office/powerpoint/2010/main" val="19360174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noProof="0" dirty="0"/>
          </a:p>
        </p:txBody>
      </p:sp>
      <p:sp>
        <p:nvSpPr>
          <p:cNvPr id="4" name="Marcador de Posição do Número do Diapositivo 3"/>
          <p:cNvSpPr>
            <a:spLocks noGrp="1"/>
          </p:cNvSpPr>
          <p:nvPr>
            <p:ph type="sldNum" sz="quarter" idx="5"/>
          </p:nvPr>
        </p:nvSpPr>
        <p:spPr/>
        <p:txBody>
          <a:bodyPr/>
          <a:lstStyle/>
          <a:p>
            <a:fld id="{A70C191C-0C57-405F-9DE5-D973926ACEB7}" type="slidenum">
              <a:rPr lang="pt-PT" smtClean="0"/>
              <a:t>27</a:t>
            </a:fld>
            <a:endParaRPr lang="pt-PT"/>
          </a:p>
        </p:txBody>
      </p:sp>
    </p:spTree>
    <p:extLst>
      <p:ext uri="{BB962C8B-B14F-4D97-AF65-F5344CB8AC3E}">
        <p14:creationId xmlns:p14="http://schemas.microsoft.com/office/powerpoint/2010/main" val="24176542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noProof="0" dirty="0"/>
          </a:p>
        </p:txBody>
      </p:sp>
      <p:sp>
        <p:nvSpPr>
          <p:cNvPr id="4" name="Marcador de Posição do Número do Diapositivo 3"/>
          <p:cNvSpPr>
            <a:spLocks noGrp="1"/>
          </p:cNvSpPr>
          <p:nvPr>
            <p:ph type="sldNum" sz="quarter" idx="5"/>
          </p:nvPr>
        </p:nvSpPr>
        <p:spPr/>
        <p:txBody>
          <a:bodyPr/>
          <a:lstStyle/>
          <a:p>
            <a:fld id="{A70C191C-0C57-405F-9DE5-D973926ACEB7}" type="slidenum">
              <a:rPr lang="pt-PT" smtClean="0"/>
              <a:t>28</a:t>
            </a:fld>
            <a:endParaRPr lang="pt-PT"/>
          </a:p>
        </p:txBody>
      </p:sp>
    </p:spTree>
    <p:extLst>
      <p:ext uri="{BB962C8B-B14F-4D97-AF65-F5344CB8AC3E}">
        <p14:creationId xmlns:p14="http://schemas.microsoft.com/office/powerpoint/2010/main" val="18628899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noProof="0" dirty="0"/>
          </a:p>
        </p:txBody>
      </p:sp>
      <p:sp>
        <p:nvSpPr>
          <p:cNvPr id="4" name="Marcador de Posição do Número do Diapositivo 3"/>
          <p:cNvSpPr>
            <a:spLocks noGrp="1"/>
          </p:cNvSpPr>
          <p:nvPr>
            <p:ph type="sldNum" sz="quarter" idx="5"/>
          </p:nvPr>
        </p:nvSpPr>
        <p:spPr/>
        <p:txBody>
          <a:bodyPr/>
          <a:lstStyle/>
          <a:p>
            <a:fld id="{A70C191C-0C57-405F-9DE5-D973926ACEB7}" type="slidenum">
              <a:rPr lang="pt-PT" smtClean="0"/>
              <a:t>8</a:t>
            </a:fld>
            <a:endParaRPr lang="pt-PT"/>
          </a:p>
        </p:txBody>
      </p:sp>
    </p:spTree>
    <p:extLst>
      <p:ext uri="{BB962C8B-B14F-4D97-AF65-F5344CB8AC3E}">
        <p14:creationId xmlns:p14="http://schemas.microsoft.com/office/powerpoint/2010/main" val="8317465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noProof="0" dirty="0"/>
          </a:p>
        </p:txBody>
      </p:sp>
      <p:sp>
        <p:nvSpPr>
          <p:cNvPr id="4" name="Marcador de Posição do Número do Diapositivo 3"/>
          <p:cNvSpPr>
            <a:spLocks noGrp="1"/>
          </p:cNvSpPr>
          <p:nvPr>
            <p:ph type="sldNum" sz="quarter" idx="5"/>
          </p:nvPr>
        </p:nvSpPr>
        <p:spPr/>
        <p:txBody>
          <a:bodyPr/>
          <a:lstStyle/>
          <a:p>
            <a:fld id="{A70C191C-0C57-405F-9DE5-D973926ACEB7}" type="slidenum">
              <a:rPr lang="pt-PT" smtClean="0"/>
              <a:t>29</a:t>
            </a:fld>
            <a:endParaRPr lang="pt-PT"/>
          </a:p>
        </p:txBody>
      </p:sp>
    </p:spTree>
    <p:extLst>
      <p:ext uri="{BB962C8B-B14F-4D97-AF65-F5344CB8AC3E}">
        <p14:creationId xmlns:p14="http://schemas.microsoft.com/office/powerpoint/2010/main" val="16836027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noProof="0" dirty="0"/>
          </a:p>
        </p:txBody>
      </p:sp>
      <p:sp>
        <p:nvSpPr>
          <p:cNvPr id="4" name="Marcador de Posição do Número do Diapositivo 3"/>
          <p:cNvSpPr>
            <a:spLocks noGrp="1"/>
          </p:cNvSpPr>
          <p:nvPr>
            <p:ph type="sldNum" sz="quarter" idx="5"/>
          </p:nvPr>
        </p:nvSpPr>
        <p:spPr/>
        <p:txBody>
          <a:bodyPr/>
          <a:lstStyle/>
          <a:p>
            <a:fld id="{A70C191C-0C57-405F-9DE5-D973926ACEB7}" type="slidenum">
              <a:rPr lang="pt-PT" smtClean="0"/>
              <a:t>30</a:t>
            </a:fld>
            <a:endParaRPr lang="pt-PT"/>
          </a:p>
        </p:txBody>
      </p:sp>
    </p:spTree>
    <p:extLst>
      <p:ext uri="{BB962C8B-B14F-4D97-AF65-F5344CB8AC3E}">
        <p14:creationId xmlns:p14="http://schemas.microsoft.com/office/powerpoint/2010/main" val="20342111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noProof="0" dirty="0"/>
          </a:p>
        </p:txBody>
      </p:sp>
      <p:sp>
        <p:nvSpPr>
          <p:cNvPr id="4" name="Marcador de Posição do Número do Diapositivo 3"/>
          <p:cNvSpPr>
            <a:spLocks noGrp="1"/>
          </p:cNvSpPr>
          <p:nvPr>
            <p:ph type="sldNum" sz="quarter" idx="5"/>
          </p:nvPr>
        </p:nvSpPr>
        <p:spPr/>
        <p:txBody>
          <a:bodyPr/>
          <a:lstStyle/>
          <a:p>
            <a:fld id="{A70C191C-0C57-405F-9DE5-D973926ACEB7}" type="slidenum">
              <a:rPr lang="pt-PT" smtClean="0"/>
              <a:t>31</a:t>
            </a:fld>
            <a:endParaRPr lang="pt-PT"/>
          </a:p>
        </p:txBody>
      </p:sp>
    </p:spTree>
    <p:extLst>
      <p:ext uri="{BB962C8B-B14F-4D97-AF65-F5344CB8AC3E}">
        <p14:creationId xmlns:p14="http://schemas.microsoft.com/office/powerpoint/2010/main" val="3512700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noProof="0" dirty="0"/>
          </a:p>
        </p:txBody>
      </p:sp>
      <p:sp>
        <p:nvSpPr>
          <p:cNvPr id="4" name="Marcador de Posição do Número do Diapositivo 3"/>
          <p:cNvSpPr>
            <a:spLocks noGrp="1"/>
          </p:cNvSpPr>
          <p:nvPr>
            <p:ph type="sldNum" sz="quarter" idx="5"/>
          </p:nvPr>
        </p:nvSpPr>
        <p:spPr/>
        <p:txBody>
          <a:bodyPr/>
          <a:lstStyle/>
          <a:p>
            <a:fld id="{A70C191C-0C57-405F-9DE5-D973926ACEB7}" type="slidenum">
              <a:rPr lang="pt-PT" smtClean="0"/>
              <a:t>32</a:t>
            </a:fld>
            <a:endParaRPr lang="pt-PT"/>
          </a:p>
        </p:txBody>
      </p:sp>
    </p:spTree>
    <p:extLst>
      <p:ext uri="{BB962C8B-B14F-4D97-AF65-F5344CB8AC3E}">
        <p14:creationId xmlns:p14="http://schemas.microsoft.com/office/powerpoint/2010/main" val="28454712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noProof="0" dirty="0"/>
          </a:p>
        </p:txBody>
      </p:sp>
      <p:sp>
        <p:nvSpPr>
          <p:cNvPr id="4" name="Marcador de Posição do Número do Diapositivo 3"/>
          <p:cNvSpPr>
            <a:spLocks noGrp="1"/>
          </p:cNvSpPr>
          <p:nvPr>
            <p:ph type="sldNum" sz="quarter" idx="5"/>
          </p:nvPr>
        </p:nvSpPr>
        <p:spPr/>
        <p:txBody>
          <a:bodyPr/>
          <a:lstStyle/>
          <a:p>
            <a:fld id="{A70C191C-0C57-405F-9DE5-D973926ACEB7}" type="slidenum">
              <a:rPr lang="pt-PT" smtClean="0"/>
              <a:t>33</a:t>
            </a:fld>
            <a:endParaRPr lang="pt-PT"/>
          </a:p>
        </p:txBody>
      </p:sp>
    </p:spTree>
    <p:extLst>
      <p:ext uri="{BB962C8B-B14F-4D97-AF65-F5344CB8AC3E}">
        <p14:creationId xmlns:p14="http://schemas.microsoft.com/office/powerpoint/2010/main" val="602918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noProof="0" dirty="0"/>
          </a:p>
        </p:txBody>
      </p:sp>
      <p:sp>
        <p:nvSpPr>
          <p:cNvPr id="4" name="Marcador de Posição do Número do Diapositivo 3"/>
          <p:cNvSpPr>
            <a:spLocks noGrp="1"/>
          </p:cNvSpPr>
          <p:nvPr>
            <p:ph type="sldNum" sz="quarter" idx="5"/>
          </p:nvPr>
        </p:nvSpPr>
        <p:spPr/>
        <p:txBody>
          <a:bodyPr/>
          <a:lstStyle/>
          <a:p>
            <a:fld id="{A70C191C-0C57-405F-9DE5-D973926ACEB7}" type="slidenum">
              <a:rPr lang="pt-PT" smtClean="0"/>
              <a:t>34</a:t>
            </a:fld>
            <a:endParaRPr lang="pt-PT"/>
          </a:p>
        </p:txBody>
      </p:sp>
    </p:spTree>
    <p:extLst>
      <p:ext uri="{BB962C8B-B14F-4D97-AF65-F5344CB8AC3E}">
        <p14:creationId xmlns:p14="http://schemas.microsoft.com/office/powerpoint/2010/main" val="17408023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noProof="0" dirty="0"/>
          </a:p>
        </p:txBody>
      </p:sp>
      <p:sp>
        <p:nvSpPr>
          <p:cNvPr id="4" name="Marcador de Posição do Número do Diapositivo 3"/>
          <p:cNvSpPr>
            <a:spLocks noGrp="1"/>
          </p:cNvSpPr>
          <p:nvPr>
            <p:ph type="sldNum" sz="quarter" idx="5"/>
          </p:nvPr>
        </p:nvSpPr>
        <p:spPr/>
        <p:txBody>
          <a:bodyPr/>
          <a:lstStyle/>
          <a:p>
            <a:fld id="{A70C191C-0C57-405F-9DE5-D973926ACEB7}" type="slidenum">
              <a:rPr lang="pt-PT" smtClean="0"/>
              <a:t>35</a:t>
            </a:fld>
            <a:endParaRPr lang="pt-PT"/>
          </a:p>
        </p:txBody>
      </p:sp>
    </p:spTree>
    <p:extLst>
      <p:ext uri="{BB962C8B-B14F-4D97-AF65-F5344CB8AC3E}">
        <p14:creationId xmlns:p14="http://schemas.microsoft.com/office/powerpoint/2010/main" val="22669097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noProof="0" dirty="0"/>
          </a:p>
        </p:txBody>
      </p:sp>
      <p:sp>
        <p:nvSpPr>
          <p:cNvPr id="4" name="Marcador de Posição do Número do Diapositivo 3"/>
          <p:cNvSpPr>
            <a:spLocks noGrp="1"/>
          </p:cNvSpPr>
          <p:nvPr>
            <p:ph type="sldNum" sz="quarter" idx="5"/>
          </p:nvPr>
        </p:nvSpPr>
        <p:spPr/>
        <p:txBody>
          <a:bodyPr/>
          <a:lstStyle/>
          <a:p>
            <a:fld id="{A70C191C-0C57-405F-9DE5-D973926ACEB7}" type="slidenum">
              <a:rPr lang="pt-PT" smtClean="0"/>
              <a:t>37</a:t>
            </a:fld>
            <a:endParaRPr lang="pt-PT"/>
          </a:p>
        </p:txBody>
      </p:sp>
    </p:spTree>
    <p:extLst>
      <p:ext uri="{BB962C8B-B14F-4D97-AF65-F5344CB8AC3E}">
        <p14:creationId xmlns:p14="http://schemas.microsoft.com/office/powerpoint/2010/main" val="32188919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noProof="0" dirty="0"/>
          </a:p>
        </p:txBody>
      </p:sp>
      <p:sp>
        <p:nvSpPr>
          <p:cNvPr id="4" name="Marcador de Posição do Número do Diapositivo 3"/>
          <p:cNvSpPr>
            <a:spLocks noGrp="1"/>
          </p:cNvSpPr>
          <p:nvPr>
            <p:ph type="sldNum" sz="quarter" idx="5"/>
          </p:nvPr>
        </p:nvSpPr>
        <p:spPr/>
        <p:txBody>
          <a:bodyPr/>
          <a:lstStyle/>
          <a:p>
            <a:fld id="{A70C191C-0C57-405F-9DE5-D973926ACEB7}" type="slidenum">
              <a:rPr lang="pt-PT" smtClean="0"/>
              <a:t>38</a:t>
            </a:fld>
            <a:endParaRPr lang="pt-PT"/>
          </a:p>
        </p:txBody>
      </p:sp>
    </p:spTree>
    <p:extLst>
      <p:ext uri="{BB962C8B-B14F-4D97-AF65-F5344CB8AC3E}">
        <p14:creationId xmlns:p14="http://schemas.microsoft.com/office/powerpoint/2010/main" val="19878561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noProof="0" dirty="0"/>
          </a:p>
        </p:txBody>
      </p:sp>
      <p:sp>
        <p:nvSpPr>
          <p:cNvPr id="4" name="Marcador de Posição do Número do Diapositivo 3"/>
          <p:cNvSpPr>
            <a:spLocks noGrp="1"/>
          </p:cNvSpPr>
          <p:nvPr>
            <p:ph type="sldNum" sz="quarter" idx="5"/>
          </p:nvPr>
        </p:nvSpPr>
        <p:spPr/>
        <p:txBody>
          <a:bodyPr/>
          <a:lstStyle/>
          <a:p>
            <a:fld id="{A70C191C-0C57-405F-9DE5-D973926ACEB7}" type="slidenum">
              <a:rPr lang="pt-PT" smtClean="0"/>
              <a:t>39</a:t>
            </a:fld>
            <a:endParaRPr lang="pt-PT"/>
          </a:p>
        </p:txBody>
      </p:sp>
    </p:spTree>
    <p:extLst>
      <p:ext uri="{BB962C8B-B14F-4D97-AF65-F5344CB8AC3E}">
        <p14:creationId xmlns:p14="http://schemas.microsoft.com/office/powerpoint/2010/main" val="35576892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noProof="0" dirty="0"/>
          </a:p>
        </p:txBody>
      </p:sp>
      <p:sp>
        <p:nvSpPr>
          <p:cNvPr id="4" name="Marcador de Posição do Número do Diapositivo 3"/>
          <p:cNvSpPr>
            <a:spLocks noGrp="1"/>
          </p:cNvSpPr>
          <p:nvPr>
            <p:ph type="sldNum" sz="quarter" idx="5"/>
          </p:nvPr>
        </p:nvSpPr>
        <p:spPr/>
        <p:txBody>
          <a:bodyPr/>
          <a:lstStyle/>
          <a:p>
            <a:fld id="{A70C191C-0C57-405F-9DE5-D973926ACEB7}" type="slidenum">
              <a:rPr lang="pt-PT" smtClean="0"/>
              <a:t>9</a:t>
            </a:fld>
            <a:endParaRPr lang="pt-PT"/>
          </a:p>
        </p:txBody>
      </p:sp>
    </p:spTree>
    <p:extLst>
      <p:ext uri="{BB962C8B-B14F-4D97-AF65-F5344CB8AC3E}">
        <p14:creationId xmlns:p14="http://schemas.microsoft.com/office/powerpoint/2010/main" val="26801440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noProof="0" dirty="0"/>
          </a:p>
        </p:txBody>
      </p:sp>
      <p:sp>
        <p:nvSpPr>
          <p:cNvPr id="4" name="Marcador de Posição do Número do Diapositivo 3"/>
          <p:cNvSpPr>
            <a:spLocks noGrp="1"/>
          </p:cNvSpPr>
          <p:nvPr>
            <p:ph type="sldNum" sz="quarter" idx="5"/>
          </p:nvPr>
        </p:nvSpPr>
        <p:spPr/>
        <p:txBody>
          <a:bodyPr/>
          <a:lstStyle/>
          <a:p>
            <a:fld id="{A70C191C-0C57-405F-9DE5-D973926ACEB7}" type="slidenum">
              <a:rPr lang="pt-PT" smtClean="0"/>
              <a:t>40</a:t>
            </a:fld>
            <a:endParaRPr lang="pt-PT"/>
          </a:p>
        </p:txBody>
      </p:sp>
    </p:spTree>
    <p:extLst>
      <p:ext uri="{BB962C8B-B14F-4D97-AF65-F5344CB8AC3E}">
        <p14:creationId xmlns:p14="http://schemas.microsoft.com/office/powerpoint/2010/main" val="27840842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noProof="0" dirty="0"/>
          </a:p>
        </p:txBody>
      </p:sp>
      <p:sp>
        <p:nvSpPr>
          <p:cNvPr id="4" name="Marcador de Posição do Número do Diapositivo 3"/>
          <p:cNvSpPr>
            <a:spLocks noGrp="1"/>
          </p:cNvSpPr>
          <p:nvPr>
            <p:ph type="sldNum" sz="quarter" idx="5"/>
          </p:nvPr>
        </p:nvSpPr>
        <p:spPr/>
        <p:txBody>
          <a:bodyPr/>
          <a:lstStyle/>
          <a:p>
            <a:fld id="{A70C191C-0C57-405F-9DE5-D973926ACEB7}" type="slidenum">
              <a:rPr lang="pt-PT" smtClean="0"/>
              <a:t>41</a:t>
            </a:fld>
            <a:endParaRPr lang="pt-PT"/>
          </a:p>
        </p:txBody>
      </p:sp>
    </p:spTree>
    <p:extLst>
      <p:ext uri="{BB962C8B-B14F-4D97-AF65-F5344CB8AC3E}">
        <p14:creationId xmlns:p14="http://schemas.microsoft.com/office/powerpoint/2010/main" val="5976409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noProof="0" dirty="0"/>
          </a:p>
        </p:txBody>
      </p:sp>
      <p:sp>
        <p:nvSpPr>
          <p:cNvPr id="4" name="Marcador de Posição do Número do Diapositivo 3"/>
          <p:cNvSpPr>
            <a:spLocks noGrp="1"/>
          </p:cNvSpPr>
          <p:nvPr>
            <p:ph type="sldNum" sz="quarter" idx="5"/>
          </p:nvPr>
        </p:nvSpPr>
        <p:spPr/>
        <p:txBody>
          <a:bodyPr/>
          <a:lstStyle/>
          <a:p>
            <a:fld id="{A70C191C-0C57-405F-9DE5-D973926ACEB7}" type="slidenum">
              <a:rPr lang="pt-PT" smtClean="0"/>
              <a:t>42</a:t>
            </a:fld>
            <a:endParaRPr lang="pt-PT"/>
          </a:p>
        </p:txBody>
      </p:sp>
    </p:spTree>
    <p:extLst>
      <p:ext uri="{BB962C8B-B14F-4D97-AF65-F5344CB8AC3E}">
        <p14:creationId xmlns:p14="http://schemas.microsoft.com/office/powerpoint/2010/main" val="12655877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noProof="0" dirty="0"/>
          </a:p>
        </p:txBody>
      </p:sp>
      <p:sp>
        <p:nvSpPr>
          <p:cNvPr id="4" name="Marcador de Posição do Número do Diapositivo 3"/>
          <p:cNvSpPr>
            <a:spLocks noGrp="1"/>
          </p:cNvSpPr>
          <p:nvPr>
            <p:ph type="sldNum" sz="quarter" idx="5"/>
          </p:nvPr>
        </p:nvSpPr>
        <p:spPr/>
        <p:txBody>
          <a:bodyPr/>
          <a:lstStyle/>
          <a:p>
            <a:fld id="{A70C191C-0C57-405F-9DE5-D973926ACEB7}" type="slidenum">
              <a:rPr lang="pt-PT" smtClean="0"/>
              <a:t>43</a:t>
            </a:fld>
            <a:endParaRPr lang="pt-PT"/>
          </a:p>
        </p:txBody>
      </p:sp>
    </p:spTree>
    <p:extLst>
      <p:ext uri="{BB962C8B-B14F-4D97-AF65-F5344CB8AC3E}">
        <p14:creationId xmlns:p14="http://schemas.microsoft.com/office/powerpoint/2010/main" val="10783697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noProof="0" dirty="0"/>
          </a:p>
        </p:txBody>
      </p:sp>
      <p:sp>
        <p:nvSpPr>
          <p:cNvPr id="4" name="Marcador de Posição do Número do Diapositivo 3"/>
          <p:cNvSpPr>
            <a:spLocks noGrp="1"/>
          </p:cNvSpPr>
          <p:nvPr>
            <p:ph type="sldNum" sz="quarter" idx="5"/>
          </p:nvPr>
        </p:nvSpPr>
        <p:spPr/>
        <p:txBody>
          <a:bodyPr/>
          <a:lstStyle/>
          <a:p>
            <a:fld id="{A70C191C-0C57-405F-9DE5-D973926ACEB7}" type="slidenum">
              <a:rPr lang="pt-PT" smtClean="0"/>
              <a:t>45</a:t>
            </a:fld>
            <a:endParaRPr lang="pt-PT"/>
          </a:p>
        </p:txBody>
      </p:sp>
    </p:spTree>
    <p:extLst>
      <p:ext uri="{BB962C8B-B14F-4D97-AF65-F5344CB8AC3E}">
        <p14:creationId xmlns:p14="http://schemas.microsoft.com/office/powerpoint/2010/main" val="24092043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noProof="0" dirty="0"/>
          </a:p>
        </p:txBody>
      </p:sp>
      <p:sp>
        <p:nvSpPr>
          <p:cNvPr id="4" name="Marcador de Posição do Número do Diapositivo 3"/>
          <p:cNvSpPr>
            <a:spLocks noGrp="1"/>
          </p:cNvSpPr>
          <p:nvPr>
            <p:ph type="sldNum" sz="quarter" idx="5"/>
          </p:nvPr>
        </p:nvSpPr>
        <p:spPr/>
        <p:txBody>
          <a:bodyPr/>
          <a:lstStyle/>
          <a:p>
            <a:fld id="{A70C191C-0C57-405F-9DE5-D973926ACEB7}" type="slidenum">
              <a:rPr lang="pt-PT" smtClean="0"/>
              <a:t>46</a:t>
            </a:fld>
            <a:endParaRPr lang="pt-PT"/>
          </a:p>
        </p:txBody>
      </p:sp>
    </p:spTree>
    <p:extLst>
      <p:ext uri="{BB962C8B-B14F-4D97-AF65-F5344CB8AC3E}">
        <p14:creationId xmlns:p14="http://schemas.microsoft.com/office/powerpoint/2010/main" val="6233596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noProof="0" dirty="0"/>
          </a:p>
        </p:txBody>
      </p:sp>
      <p:sp>
        <p:nvSpPr>
          <p:cNvPr id="4" name="Marcador de Posição do Número do Diapositivo 3"/>
          <p:cNvSpPr>
            <a:spLocks noGrp="1"/>
          </p:cNvSpPr>
          <p:nvPr>
            <p:ph type="sldNum" sz="quarter" idx="5"/>
          </p:nvPr>
        </p:nvSpPr>
        <p:spPr/>
        <p:txBody>
          <a:bodyPr/>
          <a:lstStyle/>
          <a:p>
            <a:fld id="{A70C191C-0C57-405F-9DE5-D973926ACEB7}" type="slidenum">
              <a:rPr lang="pt-PT" smtClean="0"/>
              <a:t>47</a:t>
            </a:fld>
            <a:endParaRPr lang="pt-PT"/>
          </a:p>
        </p:txBody>
      </p:sp>
    </p:spTree>
    <p:extLst>
      <p:ext uri="{BB962C8B-B14F-4D97-AF65-F5344CB8AC3E}">
        <p14:creationId xmlns:p14="http://schemas.microsoft.com/office/powerpoint/2010/main" val="29673910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noProof="0" dirty="0"/>
          </a:p>
        </p:txBody>
      </p:sp>
      <p:sp>
        <p:nvSpPr>
          <p:cNvPr id="4" name="Marcador de Posição do Número do Diapositivo 3"/>
          <p:cNvSpPr>
            <a:spLocks noGrp="1"/>
          </p:cNvSpPr>
          <p:nvPr>
            <p:ph type="sldNum" sz="quarter" idx="5"/>
          </p:nvPr>
        </p:nvSpPr>
        <p:spPr/>
        <p:txBody>
          <a:bodyPr/>
          <a:lstStyle/>
          <a:p>
            <a:fld id="{A70C191C-0C57-405F-9DE5-D973926ACEB7}" type="slidenum">
              <a:rPr lang="pt-PT" smtClean="0"/>
              <a:t>48</a:t>
            </a:fld>
            <a:endParaRPr lang="pt-PT"/>
          </a:p>
        </p:txBody>
      </p:sp>
    </p:spTree>
    <p:extLst>
      <p:ext uri="{BB962C8B-B14F-4D97-AF65-F5344CB8AC3E}">
        <p14:creationId xmlns:p14="http://schemas.microsoft.com/office/powerpoint/2010/main" val="32193603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noProof="0" dirty="0"/>
          </a:p>
        </p:txBody>
      </p:sp>
      <p:sp>
        <p:nvSpPr>
          <p:cNvPr id="4" name="Marcador de Posição do Número do Diapositivo 3"/>
          <p:cNvSpPr>
            <a:spLocks noGrp="1"/>
          </p:cNvSpPr>
          <p:nvPr>
            <p:ph type="sldNum" sz="quarter" idx="5"/>
          </p:nvPr>
        </p:nvSpPr>
        <p:spPr/>
        <p:txBody>
          <a:bodyPr/>
          <a:lstStyle/>
          <a:p>
            <a:fld id="{A70C191C-0C57-405F-9DE5-D973926ACEB7}" type="slidenum">
              <a:rPr lang="pt-PT" smtClean="0"/>
              <a:t>49</a:t>
            </a:fld>
            <a:endParaRPr lang="pt-PT"/>
          </a:p>
        </p:txBody>
      </p:sp>
    </p:spTree>
    <p:extLst>
      <p:ext uri="{BB962C8B-B14F-4D97-AF65-F5344CB8AC3E}">
        <p14:creationId xmlns:p14="http://schemas.microsoft.com/office/powerpoint/2010/main" val="17306215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noProof="0" dirty="0"/>
          </a:p>
        </p:txBody>
      </p:sp>
      <p:sp>
        <p:nvSpPr>
          <p:cNvPr id="4" name="Marcador de Posição do Número do Diapositivo 3"/>
          <p:cNvSpPr>
            <a:spLocks noGrp="1"/>
          </p:cNvSpPr>
          <p:nvPr>
            <p:ph type="sldNum" sz="quarter" idx="5"/>
          </p:nvPr>
        </p:nvSpPr>
        <p:spPr/>
        <p:txBody>
          <a:bodyPr/>
          <a:lstStyle/>
          <a:p>
            <a:fld id="{A70C191C-0C57-405F-9DE5-D973926ACEB7}" type="slidenum">
              <a:rPr lang="pt-PT" smtClean="0"/>
              <a:t>50</a:t>
            </a:fld>
            <a:endParaRPr lang="pt-PT"/>
          </a:p>
        </p:txBody>
      </p:sp>
    </p:spTree>
    <p:extLst>
      <p:ext uri="{BB962C8B-B14F-4D97-AF65-F5344CB8AC3E}">
        <p14:creationId xmlns:p14="http://schemas.microsoft.com/office/powerpoint/2010/main" val="30691347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noProof="0" dirty="0"/>
          </a:p>
        </p:txBody>
      </p:sp>
      <p:sp>
        <p:nvSpPr>
          <p:cNvPr id="4" name="Marcador de Posição do Número do Diapositivo 3"/>
          <p:cNvSpPr>
            <a:spLocks noGrp="1"/>
          </p:cNvSpPr>
          <p:nvPr>
            <p:ph type="sldNum" sz="quarter" idx="5"/>
          </p:nvPr>
        </p:nvSpPr>
        <p:spPr/>
        <p:txBody>
          <a:bodyPr/>
          <a:lstStyle/>
          <a:p>
            <a:fld id="{A70C191C-0C57-405F-9DE5-D973926ACEB7}" type="slidenum">
              <a:rPr lang="pt-PT" smtClean="0"/>
              <a:t>10</a:t>
            </a:fld>
            <a:endParaRPr lang="pt-PT"/>
          </a:p>
        </p:txBody>
      </p:sp>
    </p:spTree>
    <p:extLst>
      <p:ext uri="{BB962C8B-B14F-4D97-AF65-F5344CB8AC3E}">
        <p14:creationId xmlns:p14="http://schemas.microsoft.com/office/powerpoint/2010/main" val="14140974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noProof="0" dirty="0"/>
          </a:p>
        </p:txBody>
      </p:sp>
      <p:sp>
        <p:nvSpPr>
          <p:cNvPr id="4" name="Marcador de Posição do Número do Diapositivo 3"/>
          <p:cNvSpPr>
            <a:spLocks noGrp="1"/>
          </p:cNvSpPr>
          <p:nvPr>
            <p:ph type="sldNum" sz="quarter" idx="5"/>
          </p:nvPr>
        </p:nvSpPr>
        <p:spPr/>
        <p:txBody>
          <a:bodyPr/>
          <a:lstStyle/>
          <a:p>
            <a:fld id="{A70C191C-0C57-405F-9DE5-D973926ACEB7}" type="slidenum">
              <a:rPr lang="pt-PT" smtClean="0"/>
              <a:t>51</a:t>
            </a:fld>
            <a:endParaRPr lang="pt-PT"/>
          </a:p>
        </p:txBody>
      </p:sp>
    </p:spTree>
    <p:extLst>
      <p:ext uri="{BB962C8B-B14F-4D97-AF65-F5344CB8AC3E}">
        <p14:creationId xmlns:p14="http://schemas.microsoft.com/office/powerpoint/2010/main" val="29789761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noProof="0" dirty="0"/>
          </a:p>
        </p:txBody>
      </p:sp>
      <p:sp>
        <p:nvSpPr>
          <p:cNvPr id="4" name="Marcador de Posição do Número do Diapositivo 3"/>
          <p:cNvSpPr>
            <a:spLocks noGrp="1"/>
          </p:cNvSpPr>
          <p:nvPr>
            <p:ph type="sldNum" sz="quarter" idx="5"/>
          </p:nvPr>
        </p:nvSpPr>
        <p:spPr/>
        <p:txBody>
          <a:bodyPr/>
          <a:lstStyle/>
          <a:p>
            <a:fld id="{A70C191C-0C57-405F-9DE5-D973926ACEB7}" type="slidenum">
              <a:rPr lang="pt-PT" smtClean="0"/>
              <a:t>52</a:t>
            </a:fld>
            <a:endParaRPr lang="pt-PT"/>
          </a:p>
        </p:txBody>
      </p:sp>
    </p:spTree>
    <p:extLst>
      <p:ext uri="{BB962C8B-B14F-4D97-AF65-F5344CB8AC3E}">
        <p14:creationId xmlns:p14="http://schemas.microsoft.com/office/powerpoint/2010/main" val="39874856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noProof="0" dirty="0"/>
          </a:p>
        </p:txBody>
      </p:sp>
      <p:sp>
        <p:nvSpPr>
          <p:cNvPr id="4" name="Marcador de Posição do Número do Diapositivo 3"/>
          <p:cNvSpPr>
            <a:spLocks noGrp="1"/>
          </p:cNvSpPr>
          <p:nvPr>
            <p:ph type="sldNum" sz="quarter" idx="5"/>
          </p:nvPr>
        </p:nvSpPr>
        <p:spPr/>
        <p:txBody>
          <a:bodyPr/>
          <a:lstStyle/>
          <a:p>
            <a:fld id="{A70C191C-0C57-405F-9DE5-D973926ACEB7}" type="slidenum">
              <a:rPr lang="pt-PT" smtClean="0"/>
              <a:t>53</a:t>
            </a:fld>
            <a:endParaRPr lang="pt-PT"/>
          </a:p>
        </p:txBody>
      </p:sp>
    </p:spTree>
    <p:extLst>
      <p:ext uri="{BB962C8B-B14F-4D97-AF65-F5344CB8AC3E}">
        <p14:creationId xmlns:p14="http://schemas.microsoft.com/office/powerpoint/2010/main" val="35622744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noProof="0" dirty="0"/>
          </a:p>
        </p:txBody>
      </p:sp>
      <p:sp>
        <p:nvSpPr>
          <p:cNvPr id="4" name="Marcador de Posição do Número do Diapositivo 3"/>
          <p:cNvSpPr>
            <a:spLocks noGrp="1"/>
          </p:cNvSpPr>
          <p:nvPr>
            <p:ph type="sldNum" sz="quarter" idx="5"/>
          </p:nvPr>
        </p:nvSpPr>
        <p:spPr/>
        <p:txBody>
          <a:bodyPr/>
          <a:lstStyle/>
          <a:p>
            <a:fld id="{A70C191C-0C57-405F-9DE5-D973926ACEB7}" type="slidenum">
              <a:rPr lang="pt-PT" smtClean="0"/>
              <a:t>54</a:t>
            </a:fld>
            <a:endParaRPr lang="pt-PT"/>
          </a:p>
        </p:txBody>
      </p:sp>
    </p:spTree>
    <p:extLst>
      <p:ext uri="{BB962C8B-B14F-4D97-AF65-F5344CB8AC3E}">
        <p14:creationId xmlns:p14="http://schemas.microsoft.com/office/powerpoint/2010/main" val="12759667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noProof="0" dirty="0"/>
          </a:p>
        </p:txBody>
      </p:sp>
      <p:sp>
        <p:nvSpPr>
          <p:cNvPr id="4" name="Marcador de Posição do Número do Diapositivo 3"/>
          <p:cNvSpPr>
            <a:spLocks noGrp="1"/>
          </p:cNvSpPr>
          <p:nvPr>
            <p:ph type="sldNum" sz="quarter" idx="5"/>
          </p:nvPr>
        </p:nvSpPr>
        <p:spPr/>
        <p:txBody>
          <a:bodyPr/>
          <a:lstStyle/>
          <a:p>
            <a:fld id="{A70C191C-0C57-405F-9DE5-D973926ACEB7}" type="slidenum">
              <a:rPr lang="pt-PT" smtClean="0"/>
              <a:t>55</a:t>
            </a:fld>
            <a:endParaRPr lang="pt-PT"/>
          </a:p>
        </p:txBody>
      </p:sp>
    </p:spTree>
    <p:extLst>
      <p:ext uri="{BB962C8B-B14F-4D97-AF65-F5344CB8AC3E}">
        <p14:creationId xmlns:p14="http://schemas.microsoft.com/office/powerpoint/2010/main" val="318518442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noProof="0" dirty="0"/>
          </a:p>
        </p:txBody>
      </p:sp>
      <p:sp>
        <p:nvSpPr>
          <p:cNvPr id="4" name="Marcador de Posição do Número do Diapositivo 3"/>
          <p:cNvSpPr>
            <a:spLocks noGrp="1"/>
          </p:cNvSpPr>
          <p:nvPr>
            <p:ph type="sldNum" sz="quarter" idx="5"/>
          </p:nvPr>
        </p:nvSpPr>
        <p:spPr/>
        <p:txBody>
          <a:bodyPr/>
          <a:lstStyle/>
          <a:p>
            <a:fld id="{A70C191C-0C57-405F-9DE5-D973926ACEB7}" type="slidenum">
              <a:rPr lang="pt-PT" smtClean="0"/>
              <a:t>57</a:t>
            </a:fld>
            <a:endParaRPr lang="pt-PT"/>
          </a:p>
        </p:txBody>
      </p:sp>
    </p:spTree>
    <p:extLst>
      <p:ext uri="{BB962C8B-B14F-4D97-AF65-F5344CB8AC3E}">
        <p14:creationId xmlns:p14="http://schemas.microsoft.com/office/powerpoint/2010/main" val="10954542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A70C191C-0C57-405F-9DE5-D973926ACEB7}" type="slidenum">
              <a:rPr lang="pt-PT" smtClean="0"/>
              <a:t>58</a:t>
            </a:fld>
            <a:endParaRPr lang="pt-PT"/>
          </a:p>
        </p:txBody>
      </p:sp>
    </p:spTree>
    <p:extLst>
      <p:ext uri="{BB962C8B-B14F-4D97-AF65-F5344CB8AC3E}">
        <p14:creationId xmlns:p14="http://schemas.microsoft.com/office/powerpoint/2010/main" val="9385709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noProof="0" dirty="0"/>
          </a:p>
        </p:txBody>
      </p:sp>
      <p:sp>
        <p:nvSpPr>
          <p:cNvPr id="4" name="Marcador de Posição do Número do Diapositivo 3"/>
          <p:cNvSpPr>
            <a:spLocks noGrp="1"/>
          </p:cNvSpPr>
          <p:nvPr>
            <p:ph type="sldNum" sz="quarter" idx="5"/>
          </p:nvPr>
        </p:nvSpPr>
        <p:spPr/>
        <p:txBody>
          <a:bodyPr/>
          <a:lstStyle/>
          <a:p>
            <a:fld id="{A70C191C-0C57-405F-9DE5-D973926ACEB7}" type="slidenum">
              <a:rPr lang="pt-PT" smtClean="0"/>
              <a:t>11</a:t>
            </a:fld>
            <a:endParaRPr lang="pt-PT"/>
          </a:p>
        </p:txBody>
      </p:sp>
    </p:spTree>
    <p:extLst>
      <p:ext uri="{BB962C8B-B14F-4D97-AF65-F5344CB8AC3E}">
        <p14:creationId xmlns:p14="http://schemas.microsoft.com/office/powerpoint/2010/main" val="42029885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noProof="0" dirty="0"/>
          </a:p>
        </p:txBody>
      </p:sp>
      <p:sp>
        <p:nvSpPr>
          <p:cNvPr id="4" name="Marcador de Posição do Número do Diapositivo 3"/>
          <p:cNvSpPr>
            <a:spLocks noGrp="1"/>
          </p:cNvSpPr>
          <p:nvPr>
            <p:ph type="sldNum" sz="quarter" idx="5"/>
          </p:nvPr>
        </p:nvSpPr>
        <p:spPr/>
        <p:txBody>
          <a:bodyPr/>
          <a:lstStyle/>
          <a:p>
            <a:fld id="{A70C191C-0C57-405F-9DE5-D973926ACEB7}" type="slidenum">
              <a:rPr lang="pt-PT" smtClean="0"/>
              <a:t>13</a:t>
            </a:fld>
            <a:endParaRPr lang="pt-PT"/>
          </a:p>
        </p:txBody>
      </p:sp>
    </p:spTree>
    <p:extLst>
      <p:ext uri="{BB962C8B-B14F-4D97-AF65-F5344CB8AC3E}">
        <p14:creationId xmlns:p14="http://schemas.microsoft.com/office/powerpoint/2010/main" val="11869961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noProof="0" dirty="0"/>
          </a:p>
        </p:txBody>
      </p:sp>
      <p:sp>
        <p:nvSpPr>
          <p:cNvPr id="4" name="Marcador de Posição do Número do Diapositivo 3"/>
          <p:cNvSpPr>
            <a:spLocks noGrp="1"/>
          </p:cNvSpPr>
          <p:nvPr>
            <p:ph type="sldNum" sz="quarter" idx="5"/>
          </p:nvPr>
        </p:nvSpPr>
        <p:spPr/>
        <p:txBody>
          <a:bodyPr/>
          <a:lstStyle/>
          <a:p>
            <a:fld id="{A70C191C-0C57-405F-9DE5-D973926ACEB7}" type="slidenum">
              <a:rPr lang="pt-PT" smtClean="0"/>
              <a:t>14</a:t>
            </a:fld>
            <a:endParaRPr lang="pt-PT"/>
          </a:p>
        </p:txBody>
      </p:sp>
    </p:spTree>
    <p:extLst>
      <p:ext uri="{BB962C8B-B14F-4D97-AF65-F5344CB8AC3E}">
        <p14:creationId xmlns:p14="http://schemas.microsoft.com/office/powerpoint/2010/main" val="38839944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noProof="0" dirty="0"/>
          </a:p>
        </p:txBody>
      </p:sp>
      <p:sp>
        <p:nvSpPr>
          <p:cNvPr id="4" name="Marcador de Posição do Número do Diapositivo 3"/>
          <p:cNvSpPr>
            <a:spLocks noGrp="1"/>
          </p:cNvSpPr>
          <p:nvPr>
            <p:ph type="sldNum" sz="quarter" idx="5"/>
          </p:nvPr>
        </p:nvSpPr>
        <p:spPr/>
        <p:txBody>
          <a:bodyPr/>
          <a:lstStyle/>
          <a:p>
            <a:fld id="{A70C191C-0C57-405F-9DE5-D973926ACEB7}" type="slidenum">
              <a:rPr lang="pt-PT" smtClean="0"/>
              <a:t>15</a:t>
            </a:fld>
            <a:endParaRPr lang="pt-PT"/>
          </a:p>
        </p:txBody>
      </p:sp>
    </p:spTree>
    <p:extLst>
      <p:ext uri="{BB962C8B-B14F-4D97-AF65-F5344CB8AC3E}">
        <p14:creationId xmlns:p14="http://schemas.microsoft.com/office/powerpoint/2010/main" val="22737458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noProof="0" dirty="0"/>
          </a:p>
        </p:txBody>
      </p:sp>
      <p:sp>
        <p:nvSpPr>
          <p:cNvPr id="4" name="Marcador de Posição do Número do Diapositivo 3"/>
          <p:cNvSpPr>
            <a:spLocks noGrp="1"/>
          </p:cNvSpPr>
          <p:nvPr>
            <p:ph type="sldNum" sz="quarter" idx="5"/>
          </p:nvPr>
        </p:nvSpPr>
        <p:spPr/>
        <p:txBody>
          <a:bodyPr/>
          <a:lstStyle/>
          <a:p>
            <a:fld id="{A70C191C-0C57-405F-9DE5-D973926ACEB7}" type="slidenum">
              <a:rPr lang="pt-PT" smtClean="0"/>
              <a:t>16</a:t>
            </a:fld>
            <a:endParaRPr lang="pt-PT"/>
          </a:p>
        </p:txBody>
      </p:sp>
    </p:spTree>
    <p:extLst>
      <p:ext uri="{BB962C8B-B14F-4D97-AF65-F5344CB8AC3E}">
        <p14:creationId xmlns:p14="http://schemas.microsoft.com/office/powerpoint/2010/main" val="1984953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D27F3C9-A577-4BCB-8CA2-CF37289D809B}"/>
              </a:ext>
            </a:extLst>
          </p:cNvPr>
          <p:cNvSpPr>
            <a:spLocks noGrp="1"/>
          </p:cNvSpPr>
          <p:nvPr>
            <p:ph type="ctrTitle"/>
          </p:nvPr>
        </p:nvSpPr>
        <p:spPr>
          <a:xfrm>
            <a:off x="1524000" y="1122363"/>
            <a:ext cx="9144000" cy="2387600"/>
          </a:xfrm>
        </p:spPr>
        <p:txBody>
          <a:bodyPr anchor="b"/>
          <a:lstStyle>
            <a:lvl1pPr algn="ctr">
              <a:defRPr sz="6000"/>
            </a:lvl1pPr>
          </a:lstStyle>
          <a:p>
            <a:r>
              <a:rPr lang="pt-PT"/>
              <a:t>Clique para editar o estilo de título do Modelo Global</a:t>
            </a:r>
          </a:p>
        </p:txBody>
      </p:sp>
      <p:sp>
        <p:nvSpPr>
          <p:cNvPr id="3" name="Subtítulo 2">
            <a:extLst>
              <a:ext uri="{FF2B5EF4-FFF2-40B4-BE49-F238E27FC236}">
                <a16:creationId xmlns:a16="http://schemas.microsoft.com/office/drawing/2014/main" id="{89436847-7D3E-4490-A3EB-D302CBCBAD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PT"/>
              <a:t>Clique para editar o estilo de subtítulo do Modelo Global</a:t>
            </a:r>
          </a:p>
        </p:txBody>
      </p:sp>
      <p:sp>
        <p:nvSpPr>
          <p:cNvPr id="4" name="Marcador de Posição da Data 3">
            <a:extLst>
              <a:ext uri="{FF2B5EF4-FFF2-40B4-BE49-F238E27FC236}">
                <a16:creationId xmlns:a16="http://schemas.microsoft.com/office/drawing/2014/main" id="{5F209A75-37B9-4D3D-ABE7-5A2829AD48C1}"/>
              </a:ext>
            </a:extLst>
          </p:cNvPr>
          <p:cNvSpPr>
            <a:spLocks noGrp="1"/>
          </p:cNvSpPr>
          <p:nvPr>
            <p:ph type="dt" sz="half" idx="10"/>
          </p:nvPr>
        </p:nvSpPr>
        <p:spPr/>
        <p:txBody>
          <a:bodyPr/>
          <a:lstStyle/>
          <a:p>
            <a:fld id="{525C4092-0112-4A24-A58C-C053F60DFF30}" type="datetimeFigureOut">
              <a:rPr lang="pt-PT" smtClean="0"/>
              <a:t>08/07/2020</a:t>
            </a:fld>
            <a:endParaRPr lang="pt-PT"/>
          </a:p>
        </p:txBody>
      </p:sp>
      <p:sp>
        <p:nvSpPr>
          <p:cNvPr id="5" name="Marcador de Posição do Rodapé 4">
            <a:extLst>
              <a:ext uri="{FF2B5EF4-FFF2-40B4-BE49-F238E27FC236}">
                <a16:creationId xmlns:a16="http://schemas.microsoft.com/office/drawing/2014/main" id="{59C318FC-404A-438C-BA2C-D13A199DA9AD}"/>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AAA0DB47-567D-4BD8-9551-36F007882E05}"/>
              </a:ext>
            </a:extLst>
          </p:cNvPr>
          <p:cNvSpPr>
            <a:spLocks noGrp="1"/>
          </p:cNvSpPr>
          <p:nvPr>
            <p:ph type="sldNum" sz="quarter" idx="12"/>
          </p:nvPr>
        </p:nvSpPr>
        <p:spPr/>
        <p:txBody>
          <a:bodyPr/>
          <a:lstStyle/>
          <a:p>
            <a:fld id="{6A38B289-613F-406B-A0C1-2AFFC9A3CF77}" type="slidenum">
              <a:rPr lang="pt-PT" smtClean="0"/>
              <a:t>‹nº›</a:t>
            </a:fld>
            <a:endParaRPr lang="pt-PT"/>
          </a:p>
        </p:txBody>
      </p:sp>
    </p:spTree>
    <p:extLst>
      <p:ext uri="{BB962C8B-B14F-4D97-AF65-F5344CB8AC3E}">
        <p14:creationId xmlns:p14="http://schemas.microsoft.com/office/powerpoint/2010/main" val="24980699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8FB1168-3401-4313-936E-275B9E208973}"/>
              </a:ext>
            </a:extLst>
          </p:cNvPr>
          <p:cNvSpPr>
            <a:spLocks noGrp="1"/>
          </p:cNvSpPr>
          <p:nvPr>
            <p:ph type="title"/>
          </p:nvPr>
        </p:nvSpPr>
        <p:spPr/>
        <p:txBody>
          <a:bodyPr/>
          <a:lstStyle/>
          <a:p>
            <a:r>
              <a:rPr lang="pt-PT"/>
              <a:t>Clique para editar o estilo de título do Modelo Global</a:t>
            </a:r>
          </a:p>
        </p:txBody>
      </p:sp>
      <p:sp>
        <p:nvSpPr>
          <p:cNvPr id="3" name="Marcador de Posição de Texto Vertical 2">
            <a:extLst>
              <a:ext uri="{FF2B5EF4-FFF2-40B4-BE49-F238E27FC236}">
                <a16:creationId xmlns:a16="http://schemas.microsoft.com/office/drawing/2014/main" id="{8C7BA9C0-2EC0-4404-97A4-1560E53BA2F1}"/>
              </a:ext>
            </a:extLst>
          </p:cNvPr>
          <p:cNvSpPr>
            <a:spLocks noGrp="1"/>
          </p:cNvSpPr>
          <p:nvPr>
            <p:ph type="body" orient="vert" idx="1"/>
          </p:nvPr>
        </p:nvSpPr>
        <p:spPr/>
        <p:txBody>
          <a:bodyPr vert="eaVert"/>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a:extLst>
              <a:ext uri="{FF2B5EF4-FFF2-40B4-BE49-F238E27FC236}">
                <a16:creationId xmlns:a16="http://schemas.microsoft.com/office/drawing/2014/main" id="{257399AC-5EF5-42B1-8B04-3359AFA50A2A}"/>
              </a:ext>
            </a:extLst>
          </p:cNvPr>
          <p:cNvSpPr>
            <a:spLocks noGrp="1"/>
          </p:cNvSpPr>
          <p:nvPr>
            <p:ph type="dt" sz="half" idx="10"/>
          </p:nvPr>
        </p:nvSpPr>
        <p:spPr/>
        <p:txBody>
          <a:bodyPr/>
          <a:lstStyle/>
          <a:p>
            <a:fld id="{525C4092-0112-4A24-A58C-C053F60DFF30}" type="datetimeFigureOut">
              <a:rPr lang="pt-PT" smtClean="0"/>
              <a:t>08/07/2020</a:t>
            </a:fld>
            <a:endParaRPr lang="pt-PT"/>
          </a:p>
        </p:txBody>
      </p:sp>
      <p:sp>
        <p:nvSpPr>
          <p:cNvPr id="5" name="Marcador de Posição do Rodapé 4">
            <a:extLst>
              <a:ext uri="{FF2B5EF4-FFF2-40B4-BE49-F238E27FC236}">
                <a16:creationId xmlns:a16="http://schemas.microsoft.com/office/drawing/2014/main" id="{F1DDB2AD-E085-477B-8354-655D2661965F}"/>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E4F60B09-9176-4FB0-833C-07A0CF41BC6C}"/>
              </a:ext>
            </a:extLst>
          </p:cNvPr>
          <p:cNvSpPr>
            <a:spLocks noGrp="1"/>
          </p:cNvSpPr>
          <p:nvPr>
            <p:ph type="sldNum" sz="quarter" idx="12"/>
          </p:nvPr>
        </p:nvSpPr>
        <p:spPr/>
        <p:txBody>
          <a:bodyPr/>
          <a:lstStyle/>
          <a:p>
            <a:fld id="{6A38B289-613F-406B-A0C1-2AFFC9A3CF77}" type="slidenum">
              <a:rPr lang="pt-PT" smtClean="0"/>
              <a:t>‹nº›</a:t>
            </a:fld>
            <a:endParaRPr lang="pt-PT"/>
          </a:p>
        </p:txBody>
      </p:sp>
    </p:spTree>
    <p:extLst>
      <p:ext uri="{BB962C8B-B14F-4D97-AF65-F5344CB8AC3E}">
        <p14:creationId xmlns:p14="http://schemas.microsoft.com/office/powerpoint/2010/main" val="6761576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2490502F-A7A8-46AD-804E-690B1647F165}"/>
              </a:ext>
            </a:extLst>
          </p:cNvPr>
          <p:cNvSpPr>
            <a:spLocks noGrp="1"/>
          </p:cNvSpPr>
          <p:nvPr>
            <p:ph type="title" orient="vert"/>
          </p:nvPr>
        </p:nvSpPr>
        <p:spPr>
          <a:xfrm>
            <a:off x="8724900" y="365125"/>
            <a:ext cx="2628900" cy="5811838"/>
          </a:xfrm>
        </p:spPr>
        <p:txBody>
          <a:bodyPr vert="eaVert"/>
          <a:lstStyle/>
          <a:p>
            <a:r>
              <a:rPr lang="pt-PT"/>
              <a:t>Clique para editar o estilo de título do Modelo Global</a:t>
            </a:r>
          </a:p>
        </p:txBody>
      </p:sp>
      <p:sp>
        <p:nvSpPr>
          <p:cNvPr id="3" name="Marcador de Posição de Texto Vertical 2">
            <a:extLst>
              <a:ext uri="{FF2B5EF4-FFF2-40B4-BE49-F238E27FC236}">
                <a16:creationId xmlns:a16="http://schemas.microsoft.com/office/drawing/2014/main" id="{C68D07A1-A538-4133-A278-A5523D4270A9}"/>
              </a:ext>
            </a:extLst>
          </p:cNvPr>
          <p:cNvSpPr>
            <a:spLocks noGrp="1"/>
          </p:cNvSpPr>
          <p:nvPr>
            <p:ph type="body" orient="vert" idx="1"/>
          </p:nvPr>
        </p:nvSpPr>
        <p:spPr>
          <a:xfrm>
            <a:off x="838200" y="365125"/>
            <a:ext cx="7734300" cy="5811838"/>
          </a:xfrm>
        </p:spPr>
        <p:txBody>
          <a:bodyPr vert="eaVert"/>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a:extLst>
              <a:ext uri="{FF2B5EF4-FFF2-40B4-BE49-F238E27FC236}">
                <a16:creationId xmlns:a16="http://schemas.microsoft.com/office/drawing/2014/main" id="{AB8EB9D5-A72B-44FD-A996-C9A35F3FCC91}"/>
              </a:ext>
            </a:extLst>
          </p:cNvPr>
          <p:cNvSpPr>
            <a:spLocks noGrp="1"/>
          </p:cNvSpPr>
          <p:nvPr>
            <p:ph type="dt" sz="half" idx="10"/>
          </p:nvPr>
        </p:nvSpPr>
        <p:spPr/>
        <p:txBody>
          <a:bodyPr/>
          <a:lstStyle/>
          <a:p>
            <a:fld id="{525C4092-0112-4A24-A58C-C053F60DFF30}" type="datetimeFigureOut">
              <a:rPr lang="pt-PT" smtClean="0"/>
              <a:t>08/07/2020</a:t>
            </a:fld>
            <a:endParaRPr lang="pt-PT"/>
          </a:p>
        </p:txBody>
      </p:sp>
      <p:sp>
        <p:nvSpPr>
          <p:cNvPr id="5" name="Marcador de Posição do Rodapé 4">
            <a:extLst>
              <a:ext uri="{FF2B5EF4-FFF2-40B4-BE49-F238E27FC236}">
                <a16:creationId xmlns:a16="http://schemas.microsoft.com/office/drawing/2014/main" id="{60CD956F-9EB9-4636-BF97-C933AD60790D}"/>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D0175819-2EC2-4C06-AB01-A78912AD2B74}"/>
              </a:ext>
            </a:extLst>
          </p:cNvPr>
          <p:cNvSpPr>
            <a:spLocks noGrp="1"/>
          </p:cNvSpPr>
          <p:nvPr>
            <p:ph type="sldNum" sz="quarter" idx="12"/>
          </p:nvPr>
        </p:nvSpPr>
        <p:spPr/>
        <p:txBody>
          <a:bodyPr/>
          <a:lstStyle/>
          <a:p>
            <a:fld id="{6A38B289-613F-406B-A0C1-2AFFC9A3CF77}" type="slidenum">
              <a:rPr lang="pt-PT" smtClean="0"/>
              <a:t>‹nº›</a:t>
            </a:fld>
            <a:endParaRPr lang="pt-PT"/>
          </a:p>
        </p:txBody>
      </p:sp>
    </p:spTree>
    <p:extLst>
      <p:ext uri="{BB962C8B-B14F-4D97-AF65-F5344CB8AC3E}">
        <p14:creationId xmlns:p14="http://schemas.microsoft.com/office/powerpoint/2010/main" val="8459978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Objet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143FBAA-51E1-40AB-8260-295AA5FF1949}"/>
              </a:ext>
            </a:extLst>
          </p:cNvPr>
          <p:cNvSpPr>
            <a:spLocks noGrp="1"/>
          </p:cNvSpPr>
          <p:nvPr>
            <p:ph type="title"/>
          </p:nvPr>
        </p:nvSpPr>
        <p:spPr/>
        <p:txBody>
          <a:bodyPr/>
          <a:lstStyle/>
          <a:p>
            <a:r>
              <a:rPr lang="pt-PT"/>
              <a:t>Clique para editar o estilo de título do Modelo Global</a:t>
            </a:r>
          </a:p>
        </p:txBody>
      </p:sp>
      <p:sp>
        <p:nvSpPr>
          <p:cNvPr id="3" name="Marcador de Posição de Conteúdo 2">
            <a:extLst>
              <a:ext uri="{FF2B5EF4-FFF2-40B4-BE49-F238E27FC236}">
                <a16:creationId xmlns:a16="http://schemas.microsoft.com/office/drawing/2014/main" id="{CDFD22E0-4F36-460C-AE9C-D83C8B57B5E7}"/>
              </a:ext>
            </a:extLst>
          </p:cNvPr>
          <p:cNvSpPr>
            <a:spLocks noGrp="1"/>
          </p:cNvSpPr>
          <p:nvPr>
            <p:ph idx="1"/>
          </p:nvPr>
        </p:nvSpPr>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a:extLst>
              <a:ext uri="{FF2B5EF4-FFF2-40B4-BE49-F238E27FC236}">
                <a16:creationId xmlns:a16="http://schemas.microsoft.com/office/drawing/2014/main" id="{E27A5089-0690-4CE5-9446-96403D5FC875}"/>
              </a:ext>
            </a:extLst>
          </p:cNvPr>
          <p:cNvSpPr>
            <a:spLocks noGrp="1"/>
          </p:cNvSpPr>
          <p:nvPr>
            <p:ph type="dt" sz="half" idx="10"/>
          </p:nvPr>
        </p:nvSpPr>
        <p:spPr/>
        <p:txBody>
          <a:bodyPr/>
          <a:lstStyle/>
          <a:p>
            <a:fld id="{525C4092-0112-4A24-A58C-C053F60DFF30}" type="datetimeFigureOut">
              <a:rPr lang="pt-PT" smtClean="0"/>
              <a:t>08/07/2020</a:t>
            </a:fld>
            <a:endParaRPr lang="pt-PT"/>
          </a:p>
        </p:txBody>
      </p:sp>
      <p:sp>
        <p:nvSpPr>
          <p:cNvPr id="5" name="Marcador de Posição do Rodapé 4">
            <a:extLst>
              <a:ext uri="{FF2B5EF4-FFF2-40B4-BE49-F238E27FC236}">
                <a16:creationId xmlns:a16="http://schemas.microsoft.com/office/drawing/2014/main" id="{CEB06CBF-D169-451D-ADAF-22DC05C3561F}"/>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7A8519C6-E3C5-409E-A7C0-A7DEEF64359D}"/>
              </a:ext>
            </a:extLst>
          </p:cNvPr>
          <p:cNvSpPr>
            <a:spLocks noGrp="1"/>
          </p:cNvSpPr>
          <p:nvPr>
            <p:ph type="sldNum" sz="quarter" idx="12"/>
          </p:nvPr>
        </p:nvSpPr>
        <p:spPr/>
        <p:txBody>
          <a:bodyPr/>
          <a:lstStyle/>
          <a:p>
            <a:fld id="{6A38B289-613F-406B-A0C1-2AFFC9A3CF77}" type="slidenum">
              <a:rPr lang="pt-PT" smtClean="0"/>
              <a:t>‹nº›</a:t>
            </a:fld>
            <a:endParaRPr lang="pt-PT"/>
          </a:p>
        </p:txBody>
      </p:sp>
    </p:spTree>
    <p:extLst>
      <p:ext uri="{BB962C8B-B14F-4D97-AF65-F5344CB8AC3E}">
        <p14:creationId xmlns:p14="http://schemas.microsoft.com/office/powerpoint/2010/main" val="2955211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CDDC7A6-B265-4603-A485-D5505872FA6A}"/>
              </a:ext>
            </a:extLst>
          </p:cNvPr>
          <p:cNvSpPr>
            <a:spLocks noGrp="1"/>
          </p:cNvSpPr>
          <p:nvPr>
            <p:ph type="title"/>
          </p:nvPr>
        </p:nvSpPr>
        <p:spPr>
          <a:xfrm>
            <a:off x="831850" y="1709738"/>
            <a:ext cx="10515600" cy="2852737"/>
          </a:xfrm>
        </p:spPr>
        <p:txBody>
          <a:bodyPr anchor="b"/>
          <a:lstStyle>
            <a:lvl1pPr>
              <a:defRPr sz="6000"/>
            </a:lvl1pPr>
          </a:lstStyle>
          <a:p>
            <a:r>
              <a:rPr lang="pt-PT"/>
              <a:t>Clique para editar o estilo de título do Modelo Global</a:t>
            </a:r>
          </a:p>
        </p:txBody>
      </p:sp>
      <p:sp>
        <p:nvSpPr>
          <p:cNvPr id="3" name="Marcador de Posição do Texto 2">
            <a:extLst>
              <a:ext uri="{FF2B5EF4-FFF2-40B4-BE49-F238E27FC236}">
                <a16:creationId xmlns:a16="http://schemas.microsoft.com/office/drawing/2014/main" id="{F4362CF2-9A4A-456F-BF6D-E9F7900EB5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PT"/>
              <a:t>Clique para editar os estilos do texto de Modelo Global</a:t>
            </a:r>
          </a:p>
        </p:txBody>
      </p:sp>
      <p:sp>
        <p:nvSpPr>
          <p:cNvPr id="4" name="Marcador de Posição da Data 3">
            <a:extLst>
              <a:ext uri="{FF2B5EF4-FFF2-40B4-BE49-F238E27FC236}">
                <a16:creationId xmlns:a16="http://schemas.microsoft.com/office/drawing/2014/main" id="{C69B18B6-6814-4EF0-A02C-CD0A40D883B0}"/>
              </a:ext>
            </a:extLst>
          </p:cNvPr>
          <p:cNvSpPr>
            <a:spLocks noGrp="1"/>
          </p:cNvSpPr>
          <p:nvPr>
            <p:ph type="dt" sz="half" idx="10"/>
          </p:nvPr>
        </p:nvSpPr>
        <p:spPr/>
        <p:txBody>
          <a:bodyPr/>
          <a:lstStyle/>
          <a:p>
            <a:fld id="{525C4092-0112-4A24-A58C-C053F60DFF30}" type="datetimeFigureOut">
              <a:rPr lang="pt-PT" smtClean="0"/>
              <a:t>08/07/2020</a:t>
            </a:fld>
            <a:endParaRPr lang="pt-PT"/>
          </a:p>
        </p:txBody>
      </p:sp>
      <p:sp>
        <p:nvSpPr>
          <p:cNvPr id="5" name="Marcador de Posição do Rodapé 4">
            <a:extLst>
              <a:ext uri="{FF2B5EF4-FFF2-40B4-BE49-F238E27FC236}">
                <a16:creationId xmlns:a16="http://schemas.microsoft.com/office/drawing/2014/main" id="{510547FB-9624-47A2-82D5-838DF5195528}"/>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3F2D5D65-5326-44B7-B58C-9DFF833CF52A}"/>
              </a:ext>
            </a:extLst>
          </p:cNvPr>
          <p:cNvSpPr>
            <a:spLocks noGrp="1"/>
          </p:cNvSpPr>
          <p:nvPr>
            <p:ph type="sldNum" sz="quarter" idx="12"/>
          </p:nvPr>
        </p:nvSpPr>
        <p:spPr/>
        <p:txBody>
          <a:bodyPr/>
          <a:lstStyle/>
          <a:p>
            <a:fld id="{6A38B289-613F-406B-A0C1-2AFFC9A3CF77}" type="slidenum">
              <a:rPr lang="pt-PT" smtClean="0"/>
              <a:t>‹nº›</a:t>
            </a:fld>
            <a:endParaRPr lang="pt-PT"/>
          </a:p>
        </p:txBody>
      </p:sp>
    </p:spTree>
    <p:extLst>
      <p:ext uri="{BB962C8B-B14F-4D97-AF65-F5344CB8AC3E}">
        <p14:creationId xmlns:p14="http://schemas.microsoft.com/office/powerpoint/2010/main" val="36305998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7BB8AC-63DD-49D6-BB6D-A6177A5970B1}"/>
              </a:ext>
            </a:extLst>
          </p:cNvPr>
          <p:cNvSpPr>
            <a:spLocks noGrp="1"/>
          </p:cNvSpPr>
          <p:nvPr>
            <p:ph type="title"/>
          </p:nvPr>
        </p:nvSpPr>
        <p:spPr/>
        <p:txBody>
          <a:bodyPr/>
          <a:lstStyle/>
          <a:p>
            <a:r>
              <a:rPr lang="pt-PT"/>
              <a:t>Clique para editar o estilo de título do Modelo Global</a:t>
            </a:r>
          </a:p>
        </p:txBody>
      </p:sp>
      <p:sp>
        <p:nvSpPr>
          <p:cNvPr id="3" name="Marcador de Posição de Conteúdo 2">
            <a:extLst>
              <a:ext uri="{FF2B5EF4-FFF2-40B4-BE49-F238E27FC236}">
                <a16:creationId xmlns:a16="http://schemas.microsoft.com/office/drawing/2014/main" id="{939996FB-B05E-4CE3-AF8F-297295716DF6}"/>
              </a:ext>
            </a:extLst>
          </p:cNvPr>
          <p:cNvSpPr>
            <a:spLocks noGrp="1"/>
          </p:cNvSpPr>
          <p:nvPr>
            <p:ph sz="half" idx="1"/>
          </p:nvPr>
        </p:nvSpPr>
        <p:spPr>
          <a:xfrm>
            <a:off x="838200" y="1825625"/>
            <a:ext cx="5181600" cy="4351338"/>
          </a:xfrm>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e Conteúdo 3">
            <a:extLst>
              <a:ext uri="{FF2B5EF4-FFF2-40B4-BE49-F238E27FC236}">
                <a16:creationId xmlns:a16="http://schemas.microsoft.com/office/drawing/2014/main" id="{A311A9A7-3A75-4101-BFE4-3E4195211028}"/>
              </a:ext>
            </a:extLst>
          </p:cNvPr>
          <p:cNvSpPr>
            <a:spLocks noGrp="1"/>
          </p:cNvSpPr>
          <p:nvPr>
            <p:ph sz="half" idx="2"/>
          </p:nvPr>
        </p:nvSpPr>
        <p:spPr>
          <a:xfrm>
            <a:off x="6172200" y="1825625"/>
            <a:ext cx="5181600" cy="4351338"/>
          </a:xfrm>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5" name="Marcador de Posição da Data 4">
            <a:extLst>
              <a:ext uri="{FF2B5EF4-FFF2-40B4-BE49-F238E27FC236}">
                <a16:creationId xmlns:a16="http://schemas.microsoft.com/office/drawing/2014/main" id="{D96567E3-57B0-47AC-B323-429CB1E6CE01}"/>
              </a:ext>
            </a:extLst>
          </p:cNvPr>
          <p:cNvSpPr>
            <a:spLocks noGrp="1"/>
          </p:cNvSpPr>
          <p:nvPr>
            <p:ph type="dt" sz="half" idx="10"/>
          </p:nvPr>
        </p:nvSpPr>
        <p:spPr/>
        <p:txBody>
          <a:bodyPr/>
          <a:lstStyle/>
          <a:p>
            <a:fld id="{525C4092-0112-4A24-A58C-C053F60DFF30}" type="datetimeFigureOut">
              <a:rPr lang="pt-PT" smtClean="0"/>
              <a:t>08/07/2020</a:t>
            </a:fld>
            <a:endParaRPr lang="pt-PT"/>
          </a:p>
        </p:txBody>
      </p:sp>
      <p:sp>
        <p:nvSpPr>
          <p:cNvPr id="6" name="Marcador de Posição do Rodapé 5">
            <a:extLst>
              <a:ext uri="{FF2B5EF4-FFF2-40B4-BE49-F238E27FC236}">
                <a16:creationId xmlns:a16="http://schemas.microsoft.com/office/drawing/2014/main" id="{FA43B094-73ED-4EF5-BE63-24F59EF34D87}"/>
              </a:ext>
            </a:extLst>
          </p:cNvPr>
          <p:cNvSpPr>
            <a:spLocks noGrp="1"/>
          </p:cNvSpPr>
          <p:nvPr>
            <p:ph type="ftr" sz="quarter" idx="11"/>
          </p:nvPr>
        </p:nvSpPr>
        <p:spPr/>
        <p:txBody>
          <a:bodyPr/>
          <a:lstStyle/>
          <a:p>
            <a:endParaRPr lang="pt-PT"/>
          </a:p>
        </p:txBody>
      </p:sp>
      <p:sp>
        <p:nvSpPr>
          <p:cNvPr id="7" name="Marcador de Posição do Número do Diapositivo 6">
            <a:extLst>
              <a:ext uri="{FF2B5EF4-FFF2-40B4-BE49-F238E27FC236}">
                <a16:creationId xmlns:a16="http://schemas.microsoft.com/office/drawing/2014/main" id="{0B060112-A7E5-4D27-9287-57BB8AA36D22}"/>
              </a:ext>
            </a:extLst>
          </p:cNvPr>
          <p:cNvSpPr>
            <a:spLocks noGrp="1"/>
          </p:cNvSpPr>
          <p:nvPr>
            <p:ph type="sldNum" sz="quarter" idx="12"/>
          </p:nvPr>
        </p:nvSpPr>
        <p:spPr/>
        <p:txBody>
          <a:bodyPr/>
          <a:lstStyle/>
          <a:p>
            <a:fld id="{6A38B289-613F-406B-A0C1-2AFFC9A3CF77}" type="slidenum">
              <a:rPr lang="pt-PT" smtClean="0"/>
              <a:t>‹nº›</a:t>
            </a:fld>
            <a:endParaRPr lang="pt-PT"/>
          </a:p>
        </p:txBody>
      </p:sp>
    </p:spTree>
    <p:extLst>
      <p:ext uri="{BB962C8B-B14F-4D97-AF65-F5344CB8AC3E}">
        <p14:creationId xmlns:p14="http://schemas.microsoft.com/office/powerpoint/2010/main" val="30493549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AD71C5E-AD07-4D37-99B1-184E678F5376}"/>
              </a:ext>
            </a:extLst>
          </p:cNvPr>
          <p:cNvSpPr>
            <a:spLocks noGrp="1"/>
          </p:cNvSpPr>
          <p:nvPr>
            <p:ph type="title"/>
          </p:nvPr>
        </p:nvSpPr>
        <p:spPr>
          <a:xfrm>
            <a:off x="839788" y="365125"/>
            <a:ext cx="10515600" cy="1325563"/>
          </a:xfrm>
        </p:spPr>
        <p:txBody>
          <a:bodyPr/>
          <a:lstStyle/>
          <a:p>
            <a:r>
              <a:rPr lang="pt-PT"/>
              <a:t>Clique para editar o estilo de título do Modelo Global</a:t>
            </a:r>
          </a:p>
        </p:txBody>
      </p:sp>
      <p:sp>
        <p:nvSpPr>
          <p:cNvPr id="3" name="Marcador de Posição do Texto 2">
            <a:extLst>
              <a:ext uri="{FF2B5EF4-FFF2-40B4-BE49-F238E27FC236}">
                <a16:creationId xmlns:a16="http://schemas.microsoft.com/office/drawing/2014/main" id="{18EF2F68-5E50-41CF-8448-140617DDF6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Clique para editar os estilos do texto de Modelo Global</a:t>
            </a:r>
          </a:p>
        </p:txBody>
      </p:sp>
      <p:sp>
        <p:nvSpPr>
          <p:cNvPr id="4" name="Marcador de Posição de Conteúdo 3">
            <a:extLst>
              <a:ext uri="{FF2B5EF4-FFF2-40B4-BE49-F238E27FC236}">
                <a16:creationId xmlns:a16="http://schemas.microsoft.com/office/drawing/2014/main" id="{C436B021-F3ED-464F-B253-5C3433A0AEF7}"/>
              </a:ext>
            </a:extLst>
          </p:cNvPr>
          <p:cNvSpPr>
            <a:spLocks noGrp="1"/>
          </p:cNvSpPr>
          <p:nvPr>
            <p:ph sz="half" idx="2"/>
          </p:nvPr>
        </p:nvSpPr>
        <p:spPr>
          <a:xfrm>
            <a:off x="839788" y="2505075"/>
            <a:ext cx="5157787" cy="3684588"/>
          </a:xfrm>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5" name="Marcador de Posição do Texto 4">
            <a:extLst>
              <a:ext uri="{FF2B5EF4-FFF2-40B4-BE49-F238E27FC236}">
                <a16:creationId xmlns:a16="http://schemas.microsoft.com/office/drawing/2014/main" id="{36253720-C94D-4559-8C29-2666FE8551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Clique para editar os estilos do texto de Modelo Global</a:t>
            </a:r>
          </a:p>
        </p:txBody>
      </p:sp>
      <p:sp>
        <p:nvSpPr>
          <p:cNvPr id="6" name="Marcador de Posição de Conteúdo 5">
            <a:extLst>
              <a:ext uri="{FF2B5EF4-FFF2-40B4-BE49-F238E27FC236}">
                <a16:creationId xmlns:a16="http://schemas.microsoft.com/office/drawing/2014/main" id="{1CDE2E5B-0B35-4EEA-AE12-DE2B138536B7}"/>
              </a:ext>
            </a:extLst>
          </p:cNvPr>
          <p:cNvSpPr>
            <a:spLocks noGrp="1"/>
          </p:cNvSpPr>
          <p:nvPr>
            <p:ph sz="quarter" idx="4"/>
          </p:nvPr>
        </p:nvSpPr>
        <p:spPr>
          <a:xfrm>
            <a:off x="6172200" y="2505075"/>
            <a:ext cx="5183188" cy="3684588"/>
          </a:xfrm>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7" name="Marcador de Posição da Data 6">
            <a:extLst>
              <a:ext uri="{FF2B5EF4-FFF2-40B4-BE49-F238E27FC236}">
                <a16:creationId xmlns:a16="http://schemas.microsoft.com/office/drawing/2014/main" id="{371C83AA-E337-413A-8F90-AAA300006D4B}"/>
              </a:ext>
            </a:extLst>
          </p:cNvPr>
          <p:cNvSpPr>
            <a:spLocks noGrp="1"/>
          </p:cNvSpPr>
          <p:nvPr>
            <p:ph type="dt" sz="half" idx="10"/>
          </p:nvPr>
        </p:nvSpPr>
        <p:spPr/>
        <p:txBody>
          <a:bodyPr/>
          <a:lstStyle/>
          <a:p>
            <a:fld id="{525C4092-0112-4A24-A58C-C053F60DFF30}" type="datetimeFigureOut">
              <a:rPr lang="pt-PT" smtClean="0"/>
              <a:t>08/07/2020</a:t>
            </a:fld>
            <a:endParaRPr lang="pt-PT"/>
          </a:p>
        </p:txBody>
      </p:sp>
      <p:sp>
        <p:nvSpPr>
          <p:cNvPr id="8" name="Marcador de Posição do Rodapé 7">
            <a:extLst>
              <a:ext uri="{FF2B5EF4-FFF2-40B4-BE49-F238E27FC236}">
                <a16:creationId xmlns:a16="http://schemas.microsoft.com/office/drawing/2014/main" id="{529C8987-329C-4B17-AC57-D5602BB61B76}"/>
              </a:ext>
            </a:extLst>
          </p:cNvPr>
          <p:cNvSpPr>
            <a:spLocks noGrp="1"/>
          </p:cNvSpPr>
          <p:nvPr>
            <p:ph type="ftr" sz="quarter" idx="11"/>
          </p:nvPr>
        </p:nvSpPr>
        <p:spPr/>
        <p:txBody>
          <a:bodyPr/>
          <a:lstStyle/>
          <a:p>
            <a:endParaRPr lang="pt-PT"/>
          </a:p>
        </p:txBody>
      </p:sp>
      <p:sp>
        <p:nvSpPr>
          <p:cNvPr id="9" name="Marcador de Posição do Número do Diapositivo 8">
            <a:extLst>
              <a:ext uri="{FF2B5EF4-FFF2-40B4-BE49-F238E27FC236}">
                <a16:creationId xmlns:a16="http://schemas.microsoft.com/office/drawing/2014/main" id="{F1D0CDBB-5CDA-4FFF-9058-273644048BB7}"/>
              </a:ext>
            </a:extLst>
          </p:cNvPr>
          <p:cNvSpPr>
            <a:spLocks noGrp="1"/>
          </p:cNvSpPr>
          <p:nvPr>
            <p:ph type="sldNum" sz="quarter" idx="12"/>
          </p:nvPr>
        </p:nvSpPr>
        <p:spPr/>
        <p:txBody>
          <a:bodyPr/>
          <a:lstStyle/>
          <a:p>
            <a:fld id="{6A38B289-613F-406B-A0C1-2AFFC9A3CF77}" type="slidenum">
              <a:rPr lang="pt-PT" smtClean="0"/>
              <a:t>‹nº›</a:t>
            </a:fld>
            <a:endParaRPr lang="pt-PT"/>
          </a:p>
        </p:txBody>
      </p:sp>
    </p:spTree>
    <p:extLst>
      <p:ext uri="{BB962C8B-B14F-4D97-AF65-F5344CB8AC3E}">
        <p14:creationId xmlns:p14="http://schemas.microsoft.com/office/powerpoint/2010/main" val="3797703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367A6F-D6C0-4B75-A5D5-99BE12A4685F}"/>
              </a:ext>
            </a:extLst>
          </p:cNvPr>
          <p:cNvSpPr>
            <a:spLocks noGrp="1"/>
          </p:cNvSpPr>
          <p:nvPr>
            <p:ph type="title"/>
          </p:nvPr>
        </p:nvSpPr>
        <p:spPr/>
        <p:txBody>
          <a:bodyPr/>
          <a:lstStyle/>
          <a:p>
            <a:r>
              <a:rPr lang="pt-PT"/>
              <a:t>Clique para editar o estilo de título do Modelo Global</a:t>
            </a:r>
          </a:p>
        </p:txBody>
      </p:sp>
      <p:sp>
        <p:nvSpPr>
          <p:cNvPr id="3" name="Marcador de Posição da Data 2">
            <a:extLst>
              <a:ext uri="{FF2B5EF4-FFF2-40B4-BE49-F238E27FC236}">
                <a16:creationId xmlns:a16="http://schemas.microsoft.com/office/drawing/2014/main" id="{0D26DBA7-1592-41B5-AEF3-C0167EC6EB5E}"/>
              </a:ext>
            </a:extLst>
          </p:cNvPr>
          <p:cNvSpPr>
            <a:spLocks noGrp="1"/>
          </p:cNvSpPr>
          <p:nvPr>
            <p:ph type="dt" sz="half" idx="10"/>
          </p:nvPr>
        </p:nvSpPr>
        <p:spPr/>
        <p:txBody>
          <a:bodyPr/>
          <a:lstStyle/>
          <a:p>
            <a:fld id="{525C4092-0112-4A24-A58C-C053F60DFF30}" type="datetimeFigureOut">
              <a:rPr lang="pt-PT" smtClean="0"/>
              <a:t>08/07/2020</a:t>
            </a:fld>
            <a:endParaRPr lang="pt-PT"/>
          </a:p>
        </p:txBody>
      </p:sp>
      <p:sp>
        <p:nvSpPr>
          <p:cNvPr id="4" name="Marcador de Posição do Rodapé 3">
            <a:extLst>
              <a:ext uri="{FF2B5EF4-FFF2-40B4-BE49-F238E27FC236}">
                <a16:creationId xmlns:a16="http://schemas.microsoft.com/office/drawing/2014/main" id="{BE7194C3-8A3B-4E0D-9A54-A8568567FAB2}"/>
              </a:ext>
            </a:extLst>
          </p:cNvPr>
          <p:cNvSpPr>
            <a:spLocks noGrp="1"/>
          </p:cNvSpPr>
          <p:nvPr>
            <p:ph type="ftr" sz="quarter" idx="11"/>
          </p:nvPr>
        </p:nvSpPr>
        <p:spPr/>
        <p:txBody>
          <a:bodyPr/>
          <a:lstStyle/>
          <a:p>
            <a:endParaRPr lang="pt-PT"/>
          </a:p>
        </p:txBody>
      </p:sp>
      <p:sp>
        <p:nvSpPr>
          <p:cNvPr id="5" name="Marcador de Posição do Número do Diapositivo 4">
            <a:extLst>
              <a:ext uri="{FF2B5EF4-FFF2-40B4-BE49-F238E27FC236}">
                <a16:creationId xmlns:a16="http://schemas.microsoft.com/office/drawing/2014/main" id="{CA40AA31-AE58-4198-8A02-717331614B82}"/>
              </a:ext>
            </a:extLst>
          </p:cNvPr>
          <p:cNvSpPr>
            <a:spLocks noGrp="1"/>
          </p:cNvSpPr>
          <p:nvPr>
            <p:ph type="sldNum" sz="quarter" idx="12"/>
          </p:nvPr>
        </p:nvSpPr>
        <p:spPr/>
        <p:txBody>
          <a:bodyPr/>
          <a:lstStyle/>
          <a:p>
            <a:fld id="{6A38B289-613F-406B-A0C1-2AFFC9A3CF77}" type="slidenum">
              <a:rPr lang="pt-PT" smtClean="0"/>
              <a:t>‹nº›</a:t>
            </a:fld>
            <a:endParaRPr lang="pt-PT"/>
          </a:p>
        </p:txBody>
      </p:sp>
    </p:spTree>
    <p:extLst>
      <p:ext uri="{BB962C8B-B14F-4D97-AF65-F5344CB8AC3E}">
        <p14:creationId xmlns:p14="http://schemas.microsoft.com/office/powerpoint/2010/main" val="42035752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Marcador de Posição da Data 1">
            <a:extLst>
              <a:ext uri="{FF2B5EF4-FFF2-40B4-BE49-F238E27FC236}">
                <a16:creationId xmlns:a16="http://schemas.microsoft.com/office/drawing/2014/main" id="{8C7DD6AA-CD65-44CB-9E74-7222DC2FCEF3}"/>
              </a:ext>
            </a:extLst>
          </p:cNvPr>
          <p:cNvSpPr>
            <a:spLocks noGrp="1"/>
          </p:cNvSpPr>
          <p:nvPr>
            <p:ph type="dt" sz="half" idx="10"/>
          </p:nvPr>
        </p:nvSpPr>
        <p:spPr/>
        <p:txBody>
          <a:bodyPr/>
          <a:lstStyle/>
          <a:p>
            <a:fld id="{525C4092-0112-4A24-A58C-C053F60DFF30}" type="datetimeFigureOut">
              <a:rPr lang="pt-PT" smtClean="0"/>
              <a:t>08/07/2020</a:t>
            </a:fld>
            <a:endParaRPr lang="pt-PT"/>
          </a:p>
        </p:txBody>
      </p:sp>
      <p:sp>
        <p:nvSpPr>
          <p:cNvPr id="3" name="Marcador de Posição do Rodapé 2">
            <a:extLst>
              <a:ext uri="{FF2B5EF4-FFF2-40B4-BE49-F238E27FC236}">
                <a16:creationId xmlns:a16="http://schemas.microsoft.com/office/drawing/2014/main" id="{621BB772-B355-4FCD-8BE3-2F0656B2A2E0}"/>
              </a:ext>
            </a:extLst>
          </p:cNvPr>
          <p:cNvSpPr>
            <a:spLocks noGrp="1"/>
          </p:cNvSpPr>
          <p:nvPr>
            <p:ph type="ftr" sz="quarter" idx="11"/>
          </p:nvPr>
        </p:nvSpPr>
        <p:spPr/>
        <p:txBody>
          <a:bodyPr/>
          <a:lstStyle/>
          <a:p>
            <a:endParaRPr lang="pt-PT"/>
          </a:p>
        </p:txBody>
      </p:sp>
      <p:sp>
        <p:nvSpPr>
          <p:cNvPr id="4" name="Marcador de Posição do Número do Diapositivo 3">
            <a:extLst>
              <a:ext uri="{FF2B5EF4-FFF2-40B4-BE49-F238E27FC236}">
                <a16:creationId xmlns:a16="http://schemas.microsoft.com/office/drawing/2014/main" id="{319972D6-3365-4C78-980E-AA86093E70AE}"/>
              </a:ext>
            </a:extLst>
          </p:cNvPr>
          <p:cNvSpPr>
            <a:spLocks noGrp="1"/>
          </p:cNvSpPr>
          <p:nvPr>
            <p:ph type="sldNum" sz="quarter" idx="12"/>
          </p:nvPr>
        </p:nvSpPr>
        <p:spPr/>
        <p:txBody>
          <a:bodyPr/>
          <a:lstStyle/>
          <a:p>
            <a:fld id="{6A38B289-613F-406B-A0C1-2AFFC9A3CF77}" type="slidenum">
              <a:rPr lang="pt-PT" smtClean="0"/>
              <a:t>‹nº›</a:t>
            </a:fld>
            <a:endParaRPr lang="pt-PT"/>
          </a:p>
        </p:txBody>
      </p:sp>
    </p:spTree>
    <p:extLst>
      <p:ext uri="{BB962C8B-B14F-4D97-AF65-F5344CB8AC3E}">
        <p14:creationId xmlns:p14="http://schemas.microsoft.com/office/powerpoint/2010/main" val="36711301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D4CBE09-685B-4F0C-B1D0-029459512079}"/>
              </a:ext>
            </a:extLst>
          </p:cNvPr>
          <p:cNvSpPr>
            <a:spLocks noGrp="1"/>
          </p:cNvSpPr>
          <p:nvPr>
            <p:ph type="title"/>
          </p:nvPr>
        </p:nvSpPr>
        <p:spPr>
          <a:xfrm>
            <a:off x="839788" y="457200"/>
            <a:ext cx="3932237" cy="1600200"/>
          </a:xfrm>
        </p:spPr>
        <p:txBody>
          <a:bodyPr anchor="b"/>
          <a:lstStyle>
            <a:lvl1pPr>
              <a:defRPr sz="3200"/>
            </a:lvl1pPr>
          </a:lstStyle>
          <a:p>
            <a:r>
              <a:rPr lang="pt-PT"/>
              <a:t>Clique para editar o estilo de título do Modelo Global</a:t>
            </a:r>
          </a:p>
        </p:txBody>
      </p:sp>
      <p:sp>
        <p:nvSpPr>
          <p:cNvPr id="3" name="Marcador de Posição de Conteúdo 2">
            <a:extLst>
              <a:ext uri="{FF2B5EF4-FFF2-40B4-BE49-F238E27FC236}">
                <a16:creationId xmlns:a16="http://schemas.microsoft.com/office/drawing/2014/main" id="{C0DA6301-A0BE-4740-9587-2C3083FE1E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o Texto 3">
            <a:extLst>
              <a:ext uri="{FF2B5EF4-FFF2-40B4-BE49-F238E27FC236}">
                <a16:creationId xmlns:a16="http://schemas.microsoft.com/office/drawing/2014/main" id="{841DD7C1-D4F3-426B-9152-96E4AE037F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a:t>Clique para editar os estilos do texto de Modelo Global</a:t>
            </a:r>
          </a:p>
        </p:txBody>
      </p:sp>
      <p:sp>
        <p:nvSpPr>
          <p:cNvPr id="5" name="Marcador de Posição da Data 4">
            <a:extLst>
              <a:ext uri="{FF2B5EF4-FFF2-40B4-BE49-F238E27FC236}">
                <a16:creationId xmlns:a16="http://schemas.microsoft.com/office/drawing/2014/main" id="{613362E2-73DD-4A10-B5CF-7B15036AFB46}"/>
              </a:ext>
            </a:extLst>
          </p:cNvPr>
          <p:cNvSpPr>
            <a:spLocks noGrp="1"/>
          </p:cNvSpPr>
          <p:nvPr>
            <p:ph type="dt" sz="half" idx="10"/>
          </p:nvPr>
        </p:nvSpPr>
        <p:spPr/>
        <p:txBody>
          <a:bodyPr/>
          <a:lstStyle/>
          <a:p>
            <a:fld id="{525C4092-0112-4A24-A58C-C053F60DFF30}" type="datetimeFigureOut">
              <a:rPr lang="pt-PT" smtClean="0"/>
              <a:t>08/07/2020</a:t>
            </a:fld>
            <a:endParaRPr lang="pt-PT"/>
          </a:p>
        </p:txBody>
      </p:sp>
      <p:sp>
        <p:nvSpPr>
          <p:cNvPr id="6" name="Marcador de Posição do Rodapé 5">
            <a:extLst>
              <a:ext uri="{FF2B5EF4-FFF2-40B4-BE49-F238E27FC236}">
                <a16:creationId xmlns:a16="http://schemas.microsoft.com/office/drawing/2014/main" id="{6F78D58C-01D0-404E-BF93-6B617F33380E}"/>
              </a:ext>
            </a:extLst>
          </p:cNvPr>
          <p:cNvSpPr>
            <a:spLocks noGrp="1"/>
          </p:cNvSpPr>
          <p:nvPr>
            <p:ph type="ftr" sz="quarter" idx="11"/>
          </p:nvPr>
        </p:nvSpPr>
        <p:spPr/>
        <p:txBody>
          <a:bodyPr/>
          <a:lstStyle/>
          <a:p>
            <a:endParaRPr lang="pt-PT"/>
          </a:p>
        </p:txBody>
      </p:sp>
      <p:sp>
        <p:nvSpPr>
          <p:cNvPr id="7" name="Marcador de Posição do Número do Diapositivo 6">
            <a:extLst>
              <a:ext uri="{FF2B5EF4-FFF2-40B4-BE49-F238E27FC236}">
                <a16:creationId xmlns:a16="http://schemas.microsoft.com/office/drawing/2014/main" id="{B678D077-4994-4481-98C2-633DB96B776F}"/>
              </a:ext>
            </a:extLst>
          </p:cNvPr>
          <p:cNvSpPr>
            <a:spLocks noGrp="1"/>
          </p:cNvSpPr>
          <p:nvPr>
            <p:ph type="sldNum" sz="quarter" idx="12"/>
          </p:nvPr>
        </p:nvSpPr>
        <p:spPr/>
        <p:txBody>
          <a:bodyPr/>
          <a:lstStyle/>
          <a:p>
            <a:fld id="{6A38B289-613F-406B-A0C1-2AFFC9A3CF77}" type="slidenum">
              <a:rPr lang="pt-PT" smtClean="0"/>
              <a:t>‹nº›</a:t>
            </a:fld>
            <a:endParaRPr lang="pt-PT"/>
          </a:p>
        </p:txBody>
      </p:sp>
    </p:spTree>
    <p:extLst>
      <p:ext uri="{BB962C8B-B14F-4D97-AF65-F5344CB8AC3E}">
        <p14:creationId xmlns:p14="http://schemas.microsoft.com/office/powerpoint/2010/main" val="36312154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1A1BBB7-7A2B-4D92-A3DA-AB746117B6C1}"/>
              </a:ext>
            </a:extLst>
          </p:cNvPr>
          <p:cNvSpPr>
            <a:spLocks noGrp="1"/>
          </p:cNvSpPr>
          <p:nvPr>
            <p:ph type="title"/>
          </p:nvPr>
        </p:nvSpPr>
        <p:spPr>
          <a:xfrm>
            <a:off x="839788" y="457200"/>
            <a:ext cx="3932237" cy="1600200"/>
          </a:xfrm>
        </p:spPr>
        <p:txBody>
          <a:bodyPr anchor="b"/>
          <a:lstStyle>
            <a:lvl1pPr>
              <a:defRPr sz="3200"/>
            </a:lvl1pPr>
          </a:lstStyle>
          <a:p>
            <a:r>
              <a:rPr lang="pt-PT"/>
              <a:t>Clique para editar o estilo de título do Modelo Global</a:t>
            </a:r>
          </a:p>
        </p:txBody>
      </p:sp>
      <p:sp>
        <p:nvSpPr>
          <p:cNvPr id="3" name="Marcador de Posição da Imagem 2">
            <a:extLst>
              <a:ext uri="{FF2B5EF4-FFF2-40B4-BE49-F238E27FC236}">
                <a16:creationId xmlns:a16="http://schemas.microsoft.com/office/drawing/2014/main" id="{8C404425-4006-4FCE-AE34-9461B6EBDC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PT"/>
          </a:p>
        </p:txBody>
      </p:sp>
      <p:sp>
        <p:nvSpPr>
          <p:cNvPr id="4" name="Marcador de Posição do Texto 3">
            <a:extLst>
              <a:ext uri="{FF2B5EF4-FFF2-40B4-BE49-F238E27FC236}">
                <a16:creationId xmlns:a16="http://schemas.microsoft.com/office/drawing/2014/main" id="{A29B62BB-FF2B-4D3F-9A04-E06DE82334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a:t>Clique para editar os estilos do texto de Modelo Global</a:t>
            </a:r>
          </a:p>
        </p:txBody>
      </p:sp>
      <p:sp>
        <p:nvSpPr>
          <p:cNvPr id="5" name="Marcador de Posição da Data 4">
            <a:extLst>
              <a:ext uri="{FF2B5EF4-FFF2-40B4-BE49-F238E27FC236}">
                <a16:creationId xmlns:a16="http://schemas.microsoft.com/office/drawing/2014/main" id="{6D3C3601-FA36-4019-ACBC-9CAA0523DE28}"/>
              </a:ext>
            </a:extLst>
          </p:cNvPr>
          <p:cNvSpPr>
            <a:spLocks noGrp="1"/>
          </p:cNvSpPr>
          <p:nvPr>
            <p:ph type="dt" sz="half" idx="10"/>
          </p:nvPr>
        </p:nvSpPr>
        <p:spPr/>
        <p:txBody>
          <a:bodyPr/>
          <a:lstStyle/>
          <a:p>
            <a:fld id="{525C4092-0112-4A24-A58C-C053F60DFF30}" type="datetimeFigureOut">
              <a:rPr lang="pt-PT" smtClean="0"/>
              <a:t>08/07/2020</a:t>
            </a:fld>
            <a:endParaRPr lang="pt-PT"/>
          </a:p>
        </p:txBody>
      </p:sp>
      <p:sp>
        <p:nvSpPr>
          <p:cNvPr id="6" name="Marcador de Posição do Rodapé 5">
            <a:extLst>
              <a:ext uri="{FF2B5EF4-FFF2-40B4-BE49-F238E27FC236}">
                <a16:creationId xmlns:a16="http://schemas.microsoft.com/office/drawing/2014/main" id="{FF3248B8-36BF-4E71-A6AE-BB06F04B397B}"/>
              </a:ext>
            </a:extLst>
          </p:cNvPr>
          <p:cNvSpPr>
            <a:spLocks noGrp="1"/>
          </p:cNvSpPr>
          <p:nvPr>
            <p:ph type="ftr" sz="quarter" idx="11"/>
          </p:nvPr>
        </p:nvSpPr>
        <p:spPr/>
        <p:txBody>
          <a:bodyPr/>
          <a:lstStyle/>
          <a:p>
            <a:endParaRPr lang="pt-PT"/>
          </a:p>
        </p:txBody>
      </p:sp>
      <p:sp>
        <p:nvSpPr>
          <p:cNvPr id="7" name="Marcador de Posição do Número do Diapositivo 6">
            <a:extLst>
              <a:ext uri="{FF2B5EF4-FFF2-40B4-BE49-F238E27FC236}">
                <a16:creationId xmlns:a16="http://schemas.microsoft.com/office/drawing/2014/main" id="{5D9B19F2-5482-4483-B75B-C85F6D8DABC4}"/>
              </a:ext>
            </a:extLst>
          </p:cNvPr>
          <p:cNvSpPr>
            <a:spLocks noGrp="1"/>
          </p:cNvSpPr>
          <p:nvPr>
            <p:ph type="sldNum" sz="quarter" idx="12"/>
          </p:nvPr>
        </p:nvSpPr>
        <p:spPr/>
        <p:txBody>
          <a:bodyPr/>
          <a:lstStyle/>
          <a:p>
            <a:fld id="{6A38B289-613F-406B-A0C1-2AFFC9A3CF77}" type="slidenum">
              <a:rPr lang="pt-PT" smtClean="0"/>
              <a:t>‹nº›</a:t>
            </a:fld>
            <a:endParaRPr lang="pt-PT"/>
          </a:p>
        </p:txBody>
      </p:sp>
    </p:spTree>
    <p:extLst>
      <p:ext uri="{BB962C8B-B14F-4D97-AF65-F5344CB8AC3E}">
        <p14:creationId xmlns:p14="http://schemas.microsoft.com/office/powerpoint/2010/main" val="6003271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Título 1">
            <a:extLst>
              <a:ext uri="{FF2B5EF4-FFF2-40B4-BE49-F238E27FC236}">
                <a16:creationId xmlns:a16="http://schemas.microsoft.com/office/drawing/2014/main" id="{BE3CDD9D-36CB-415B-9C83-DB720F1D79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PT"/>
              <a:t>Clique para editar o estilo de título do Modelo Global</a:t>
            </a:r>
          </a:p>
        </p:txBody>
      </p:sp>
      <p:sp>
        <p:nvSpPr>
          <p:cNvPr id="3" name="Marcador de Posição do Texto 2">
            <a:extLst>
              <a:ext uri="{FF2B5EF4-FFF2-40B4-BE49-F238E27FC236}">
                <a16:creationId xmlns:a16="http://schemas.microsoft.com/office/drawing/2014/main" id="{82699DE4-6C18-41A2-A8BD-8002D14B16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a:extLst>
              <a:ext uri="{FF2B5EF4-FFF2-40B4-BE49-F238E27FC236}">
                <a16:creationId xmlns:a16="http://schemas.microsoft.com/office/drawing/2014/main" id="{60E153C2-C98E-496D-B1ED-45E1E2A822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5C4092-0112-4A24-A58C-C053F60DFF30}" type="datetimeFigureOut">
              <a:rPr lang="pt-PT" smtClean="0"/>
              <a:t>08/07/2020</a:t>
            </a:fld>
            <a:endParaRPr lang="pt-PT"/>
          </a:p>
        </p:txBody>
      </p:sp>
      <p:sp>
        <p:nvSpPr>
          <p:cNvPr id="5" name="Marcador de Posição do Rodapé 4">
            <a:extLst>
              <a:ext uri="{FF2B5EF4-FFF2-40B4-BE49-F238E27FC236}">
                <a16:creationId xmlns:a16="http://schemas.microsoft.com/office/drawing/2014/main" id="{5CBE44CE-2BDE-454B-BCF2-D7144052AB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PT"/>
          </a:p>
        </p:txBody>
      </p:sp>
      <p:sp>
        <p:nvSpPr>
          <p:cNvPr id="6" name="Marcador de Posição do Número do Diapositivo 5">
            <a:extLst>
              <a:ext uri="{FF2B5EF4-FFF2-40B4-BE49-F238E27FC236}">
                <a16:creationId xmlns:a16="http://schemas.microsoft.com/office/drawing/2014/main" id="{43A13F57-2EEF-44E9-B39A-6AB113CEB8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38B289-613F-406B-A0C1-2AFFC9A3CF77}" type="slidenum">
              <a:rPr lang="pt-PT" smtClean="0"/>
              <a:t>‹nº›</a:t>
            </a:fld>
            <a:endParaRPr lang="pt-PT"/>
          </a:p>
        </p:txBody>
      </p:sp>
    </p:spTree>
    <p:extLst>
      <p:ext uri="{BB962C8B-B14F-4D97-AF65-F5344CB8AC3E}">
        <p14:creationId xmlns:p14="http://schemas.microsoft.com/office/powerpoint/2010/main" val="11798818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microsoft.com/office/2007/relationships/hdphoto" Target="../media/hdphoto2.wdp"/><Relationship Id="rId12"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11" Type="http://schemas.microsoft.com/office/2007/relationships/hdphoto" Target="../media/hdphoto4.wdp"/><Relationship Id="rId5" Type="http://schemas.microsoft.com/office/2007/relationships/hdphoto" Target="../media/hdphoto1.wdp"/><Relationship Id="rId10" Type="http://schemas.openxmlformats.org/officeDocument/2006/relationships/image" Target="../media/image6.png"/><Relationship Id="rId4" Type="http://schemas.openxmlformats.org/officeDocument/2006/relationships/image" Target="../media/image3.png"/><Relationship Id="rId9" Type="http://schemas.microsoft.com/office/2007/relationships/hdphoto" Target="../media/hdphoto3.wdp"/></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15.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16.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17.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18.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20.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21.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22.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23.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16.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14.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5.jpg"/><Relationship Id="rId5" Type="http://schemas.openxmlformats.org/officeDocument/2006/relationships/image" Target="../media/image24.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5.jpg"/><Relationship Id="rId5" Type="http://schemas.openxmlformats.org/officeDocument/2006/relationships/image" Target="../media/image26.pn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25.jpg"/><Relationship Id="rId5" Type="http://schemas.openxmlformats.org/officeDocument/2006/relationships/image" Target="../media/image27.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25.jpg"/><Relationship Id="rId5" Type="http://schemas.openxmlformats.org/officeDocument/2006/relationships/image" Target="../media/image28.pn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8.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29.png"/><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30.png"/><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31.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32.png"/><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33.png"/><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34.png"/><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35.png"/><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8.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microsoft.com/office/2007/relationships/hdphoto" Target="../media/hdphoto5.wdp"/><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microsoft.com/office/2007/relationships/hdphoto" Target="../media/hdphoto5.wdp"/><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8.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png"/><Relationship Id="rId7" Type="http://schemas.microsoft.com/office/2007/relationships/hdphoto" Target="../media/hdphoto6.wdp"/><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7.png"/><Relationship Id="rId4" Type="http://schemas.openxmlformats.org/officeDocument/2006/relationships/image" Target="../media/image2.png"/><Relationship Id="rId9" Type="http://schemas.microsoft.com/office/2007/relationships/hdphoto" Target="../media/hdphoto5.wdp"/></Relationships>
</file>

<file path=ppt/slides/_rels/slide5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png"/><Relationship Id="rId7" Type="http://schemas.microsoft.com/office/2007/relationships/hdphoto" Target="../media/hdphoto6.wdp"/><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41.png"/><Relationship Id="rId10" Type="http://schemas.openxmlformats.org/officeDocument/2006/relationships/image" Target="../media/image7.png"/><Relationship Id="rId4" Type="http://schemas.openxmlformats.org/officeDocument/2006/relationships/image" Target="../media/image2.png"/><Relationship Id="rId9" Type="http://schemas.microsoft.com/office/2007/relationships/hdphoto" Target="../media/hdphoto5.wdp"/></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2.png"/></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2.png"/></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8.png"/></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2.png"/></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1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14.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B8482328-E01F-4364-B860-03D5D6F5C722}"/>
              </a:ext>
            </a:extLst>
          </p:cNvPr>
          <p:cNvPicPr>
            <a:picLocks noChangeAspect="1"/>
          </p:cNvPicPr>
          <p:nvPr/>
        </p:nvPicPr>
        <p:blipFill>
          <a:blip r:embed="rId2">
            <a:clrChange>
              <a:clrFrom>
                <a:srgbClr val="FFFFFF"/>
              </a:clrFrom>
              <a:clrTo>
                <a:srgbClr val="FFFFFF">
                  <a:alpha val="0"/>
                </a:srgbClr>
              </a:clrTo>
            </a:clrChange>
          </a:blip>
          <a:stretch>
            <a:fillRect/>
          </a:stretch>
        </p:blipFill>
        <p:spPr>
          <a:xfrm rot="5400000">
            <a:off x="2664100" y="-2669903"/>
            <a:ext cx="6863803" cy="12192002"/>
          </a:xfrm>
          <a:prstGeom prst="rect">
            <a:avLst/>
          </a:prstGeom>
        </p:spPr>
      </p:pic>
      <p:pic>
        <p:nvPicPr>
          <p:cNvPr id="6" name="Imagem 5">
            <a:extLst>
              <a:ext uri="{FF2B5EF4-FFF2-40B4-BE49-F238E27FC236}">
                <a16:creationId xmlns:a16="http://schemas.microsoft.com/office/drawing/2014/main" id="{D35D1DCC-3B53-43E0-8856-3C6BBE3060DD}"/>
              </a:ext>
            </a:extLst>
          </p:cNvPr>
          <p:cNvPicPr>
            <a:picLocks noChangeAspect="1"/>
          </p:cNvPicPr>
          <p:nvPr/>
        </p:nvPicPr>
        <p:blipFill>
          <a:blip r:embed="rId3">
            <a:clrChange>
              <a:clrFrom>
                <a:srgbClr val="000000"/>
              </a:clrFrom>
              <a:clrTo>
                <a:srgbClr val="000000">
                  <a:alpha val="0"/>
                </a:srgbClr>
              </a:clrTo>
            </a:clrChange>
          </a:blip>
          <a:stretch>
            <a:fillRect/>
          </a:stretch>
        </p:blipFill>
        <p:spPr>
          <a:xfrm>
            <a:off x="7282651" y="1775534"/>
            <a:ext cx="3396454" cy="3396454"/>
          </a:xfrm>
          <a:prstGeom prst="rect">
            <a:avLst/>
          </a:prstGeom>
        </p:spPr>
      </p:pic>
      <p:sp>
        <p:nvSpPr>
          <p:cNvPr id="11" name="CaixaDeTexto 10">
            <a:extLst>
              <a:ext uri="{FF2B5EF4-FFF2-40B4-BE49-F238E27FC236}">
                <a16:creationId xmlns:a16="http://schemas.microsoft.com/office/drawing/2014/main" id="{DC613F31-6176-4F47-8664-00F8B4F5EDB8}"/>
              </a:ext>
            </a:extLst>
          </p:cNvPr>
          <p:cNvSpPr txBox="1"/>
          <p:nvPr/>
        </p:nvSpPr>
        <p:spPr>
          <a:xfrm>
            <a:off x="1185165" y="2005288"/>
            <a:ext cx="4807262" cy="4247317"/>
          </a:xfrm>
          <a:prstGeom prst="rect">
            <a:avLst/>
          </a:prstGeom>
          <a:noFill/>
          <a:ln w="38100">
            <a:solidFill>
              <a:schemeClr val="accent1"/>
            </a:solidFill>
          </a:ln>
        </p:spPr>
        <p:txBody>
          <a:bodyPr wrap="square" rtlCol="0">
            <a:spAutoFit/>
          </a:bodyPr>
          <a:lstStyle/>
          <a:p>
            <a:r>
              <a:rPr lang="en-US" dirty="0">
                <a:solidFill>
                  <a:schemeClr val="accent1">
                    <a:lumMod val="40000"/>
                    <a:lumOff val="60000"/>
                  </a:schemeClr>
                </a:solidFill>
                <a:latin typeface="Russo One" panose="02000503050000020004" pitchFamily="2" charset="0"/>
              </a:rPr>
              <a:t>Compiled by:</a:t>
            </a:r>
          </a:p>
          <a:p>
            <a:r>
              <a:rPr lang="en-US" sz="1200" dirty="0">
                <a:solidFill>
                  <a:schemeClr val="accent1">
                    <a:lumMod val="40000"/>
                    <a:lumOff val="60000"/>
                  </a:schemeClr>
                </a:solidFill>
                <a:latin typeface="Russo One" panose="02000503050000020004" pitchFamily="2" charset="0"/>
              </a:rPr>
              <a:t>Tali </a:t>
            </a:r>
            <a:r>
              <a:rPr lang="en-US" sz="1200" dirty="0" err="1">
                <a:solidFill>
                  <a:schemeClr val="accent1">
                    <a:lumMod val="40000"/>
                    <a:lumOff val="60000"/>
                  </a:schemeClr>
                </a:solidFill>
                <a:latin typeface="Russo One" panose="02000503050000020004" pitchFamily="2" charset="0"/>
              </a:rPr>
              <a:t>Sroka</a:t>
            </a:r>
            <a:endParaRPr lang="en-US" sz="1200" dirty="0">
              <a:solidFill>
                <a:schemeClr val="accent1">
                  <a:lumMod val="40000"/>
                  <a:lumOff val="60000"/>
                </a:schemeClr>
              </a:solidFill>
              <a:latin typeface="Russo One" panose="02000503050000020004" pitchFamily="2" charset="0"/>
            </a:endParaRPr>
          </a:p>
          <a:p>
            <a:r>
              <a:rPr lang="en-US" sz="1000" dirty="0">
                <a:solidFill>
                  <a:schemeClr val="accent1">
                    <a:lumMod val="40000"/>
                    <a:lumOff val="60000"/>
                  </a:schemeClr>
                </a:solidFill>
                <a:latin typeface="Russo One" panose="02000503050000020004" pitchFamily="2" charset="0"/>
              </a:rPr>
              <a:t>Age: 28 CY</a:t>
            </a:r>
          </a:p>
          <a:p>
            <a:r>
              <a:rPr lang="en-US" sz="1000" dirty="0">
                <a:solidFill>
                  <a:schemeClr val="accent1">
                    <a:lumMod val="40000"/>
                    <a:lumOff val="60000"/>
                  </a:schemeClr>
                </a:solidFill>
                <a:latin typeface="Russo One" panose="02000503050000020004" pitchFamily="2" charset="0"/>
              </a:rPr>
              <a:t>House: </a:t>
            </a:r>
            <a:r>
              <a:rPr lang="en-US" sz="1000" dirty="0" err="1">
                <a:solidFill>
                  <a:schemeClr val="accent1">
                    <a:lumMod val="40000"/>
                    <a:lumOff val="60000"/>
                  </a:schemeClr>
                </a:solidFill>
                <a:latin typeface="Russo One" panose="02000503050000020004" pitchFamily="2" charset="0"/>
              </a:rPr>
              <a:t>Qel-Droma</a:t>
            </a:r>
            <a:endParaRPr lang="en-US" sz="1000" dirty="0">
              <a:solidFill>
                <a:schemeClr val="accent1">
                  <a:lumMod val="40000"/>
                  <a:lumOff val="60000"/>
                </a:schemeClr>
              </a:solidFill>
              <a:latin typeface="Russo One" panose="02000503050000020004" pitchFamily="2" charset="0"/>
            </a:endParaRPr>
          </a:p>
          <a:p>
            <a:r>
              <a:rPr lang="en-US" sz="1000" dirty="0">
                <a:solidFill>
                  <a:schemeClr val="accent1">
                    <a:lumMod val="40000"/>
                    <a:lumOff val="60000"/>
                  </a:schemeClr>
                </a:solidFill>
                <a:latin typeface="Russo One" panose="02000503050000020004" pitchFamily="2" charset="0"/>
              </a:rPr>
              <a:t>Rank: </a:t>
            </a:r>
            <a:r>
              <a:rPr lang="en-US" sz="1000" dirty="0" err="1">
                <a:solidFill>
                  <a:schemeClr val="accent1">
                    <a:lumMod val="40000"/>
                    <a:lumOff val="60000"/>
                  </a:schemeClr>
                </a:solidFill>
                <a:latin typeface="Russo One" panose="02000503050000020004" pitchFamily="2" charset="0"/>
              </a:rPr>
              <a:t>Equite</a:t>
            </a:r>
            <a:r>
              <a:rPr lang="en-US" sz="1000" dirty="0">
                <a:solidFill>
                  <a:schemeClr val="accent1">
                    <a:lumMod val="40000"/>
                    <a:lumOff val="60000"/>
                  </a:schemeClr>
                </a:solidFill>
                <a:latin typeface="Russo One" panose="02000503050000020004" pitchFamily="2" charset="0"/>
              </a:rPr>
              <a:t> III</a:t>
            </a:r>
          </a:p>
          <a:p>
            <a:endParaRPr lang="en-US" sz="1400" dirty="0">
              <a:solidFill>
                <a:schemeClr val="accent1">
                  <a:lumMod val="40000"/>
                  <a:lumOff val="60000"/>
                </a:schemeClr>
              </a:solidFill>
              <a:latin typeface="Russo One" panose="02000503050000020004" pitchFamily="2" charset="0"/>
            </a:endParaRPr>
          </a:p>
          <a:p>
            <a:endParaRPr lang="en-US" sz="1400" dirty="0">
              <a:solidFill>
                <a:schemeClr val="accent1">
                  <a:lumMod val="40000"/>
                  <a:lumOff val="60000"/>
                </a:schemeClr>
              </a:solidFill>
              <a:latin typeface="Russo One" panose="02000503050000020004" pitchFamily="2" charset="0"/>
            </a:endParaRPr>
          </a:p>
          <a:p>
            <a:r>
              <a:rPr lang="pt-PT" sz="1200" dirty="0" err="1">
                <a:solidFill>
                  <a:schemeClr val="accent1">
                    <a:lumMod val="40000"/>
                    <a:lumOff val="60000"/>
                  </a:schemeClr>
                </a:solidFill>
                <a:latin typeface="Russo One" panose="02000503050000020004" pitchFamily="2" charset="0"/>
              </a:rPr>
              <a:t>Tybalt</a:t>
            </a:r>
            <a:r>
              <a:rPr lang="pt-PT" sz="1200" dirty="0">
                <a:solidFill>
                  <a:schemeClr val="accent1">
                    <a:lumMod val="40000"/>
                    <a:lumOff val="60000"/>
                  </a:schemeClr>
                </a:solidFill>
                <a:latin typeface="Russo One" panose="02000503050000020004" pitchFamily="2" charset="0"/>
              </a:rPr>
              <a:t> </a:t>
            </a:r>
            <a:r>
              <a:rPr lang="pt-PT" sz="1200" dirty="0" err="1">
                <a:solidFill>
                  <a:schemeClr val="accent1">
                    <a:lumMod val="40000"/>
                    <a:lumOff val="60000"/>
                  </a:schemeClr>
                </a:solidFill>
                <a:latin typeface="Russo One" panose="02000503050000020004" pitchFamily="2" charset="0"/>
              </a:rPr>
              <a:t>Ma'jahirr</a:t>
            </a:r>
            <a:r>
              <a:rPr lang="pt-PT" sz="1200" dirty="0">
                <a:solidFill>
                  <a:schemeClr val="accent1">
                    <a:lumMod val="40000"/>
                    <a:lumOff val="60000"/>
                  </a:schemeClr>
                </a:solidFill>
                <a:latin typeface="Russo One" panose="02000503050000020004" pitchFamily="2" charset="0"/>
              </a:rPr>
              <a:t> </a:t>
            </a:r>
            <a:r>
              <a:rPr lang="pt-PT" sz="1200" dirty="0" err="1">
                <a:solidFill>
                  <a:schemeClr val="accent1">
                    <a:lumMod val="40000"/>
                    <a:lumOff val="60000"/>
                  </a:schemeClr>
                </a:solidFill>
                <a:latin typeface="Russo One" panose="02000503050000020004" pitchFamily="2" charset="0"/>
              </a:rPr>
              <a:t>Rawioni</a:t>
            </a:r>
            <a:endParaRPr lang="pt-PT" sz="1200" dirty="0">
              <a:solidFill>
                <a:schemeClr val="accent1">
                  <a:lumMod val="40000"/>
                  <a:lumOff val="60000"/>
                </a:schemeClr>
              </a:solidFill>
              <a:latin typeface="Russo One" panose="02000503050000020004" pitchFamily="2" charset="0"/>
            </a:endParaRPr>
          </a:p>
          <a:p>
            <a:r>
              <a:rPr lang="pt-PT" sz="1000" dirty="0">
                <a:solidFill>
                  <a:schemeClr val="accent1">
                    <a:lumMod val="40000"/>
                    <a:lumOff val="60000"/>
                  </a:schemeClr>
                </a:solidFill>
                <a:latin typeface="Russo One" panose="02000503050000020004" pitchFamily="2" charset="0"/>
              </a:rPr>
              <a:t>Age: 19 CY</a:t>
            </a:r>
          </a:p>
          <a:p>
            <a:r>
              <a:rPr lang="pt-PT" sz="1000" dirty="0">
                <a:solidFill>
                  <a:schemeClr val="accent1">
                    <a:lumMod val="40000"/>
                    <a:lumOff val="60000"/>
                  </a:schemeClr>
                </a:solidFill>
                <a:latin typeface="Russo One" panose="02000503050000020004" pitchFamily="2" charset="0"/>
              </a:rPr>
              <a:t>House: </a:t>
            </a:r>
            <a:r>
              <a:rPr lang="pt-PT" sz="1000" dirty="0" err="1">
                <a:solidFill>
                  <a:schemeClr val="accent1">
                    <a:lumMod val="40000"/>
                    <a:lumOff val="60000"/>
                  </a:schemeClr>
                </a:solidFill>
                <a:latin typeface="Russo One" panose="02000503050000020004" pitchFamily="2" charset="0"/>
              </a:rPr>
              <a:t>Galeres</a:t>
            </a:r>
            <a:endParaRPr lang="pt-PT" sz="1000" dirty="0">
              <a:solidFill>
                <a:schemeClr val="accent1">
                  <a:lumMod val="40000"/>
                  <a:lumOff val="60000"/>
                </a:schemeClr>
              </a:solidFill>
              <a:latin typeface="Russo One" panose="02000503050000020004" pitchFamily="2" charset="0"/>
            </a:endParaRPr>
          </a:p>
          <a:p>
            <a:r>
              <a:rPr lang="pt-PT" sz="1000" dirty="0" err="1">
                <a:solidFill>
                  <a:schemeClr val="accent1">
                    <a:lumMod val="40000"/>
                    <a:lumOff val="60000"/>
                  </a:schemeClr>
                </a:solidFill>
                <a:latin typeface="Russo One" panose="02000503050000020004" pitchFamily="2" charset="0"/>
              </a:rPr>
              <a:t>Rank</a:t>
            </a:r>
            <a:r>
              <a:rPr lang="pt-PT" sz="1000" dirty="0">
                <a:solidFill>
                  <a:schemeClr val="accent1">
                    <a:lumMod val="40000"/>
                    <a:lumOff val="60000"/>
                  </a:schemeClr>
                </a:solidFill>
                <a:latin typeface="Russo One" panose="02000503050000020004" pitchFamily="2" charset="0"/>
              </a:rPr>
              <a:t>: </a:t>
            </a:r>
            <a:r>
              <a:rPr lang="pt-PT" sz="1000" dirty="0" err="1">
                <a:solidFill>
                  <a:schemeClr val="accent1">
                    <a:lumMod val="40000"/>
                    <a:lumOff val="60000"/>
                  </a:schemeClr>
                </a:solidFill>
                <a:latin typeface="Russo One" panose="02000503050000020004" pitchFamily="2" charset="0"/>
              </a:rPr>
              <a:t>Equite</a:t>
            </a:r>
            <a:r>
              <a:rPr lang="pt-PT" sz="1000" dirty="0">
                <a:solidFill>
                  <a:schemeClr val="accent1">
                    <a:lumMod val="40000"/>
                    <a:lumOff val="60000"/>
                  </a:schemeClr>
                </a:solidFill>
                <a:latin typeface="Russo One" panose="02000503050000020004" pitchFamily="2" charset="0"/>
              </a:rPr>
              <a:t> III</a:t>
            </a:r>
          </a:p>
          <a:p>
            <a:endParaRPr lang="pt-PT" sz="1400" dirty="0">
              <a:solidFill>
                <a:schemeClr val="accent1">
                  <a:lumMod val="40000"/>
                  <a:lumOff val="60000"/>
                </a:schemeClr>
              </a:solidFill>
              <a:latin typeface="Russo One" panose="02000503050000020004" pitchFamily="2" charset="0"/>
            </a:endParaRPr>
          </a:p>
          <a:p>
            <a:endParaRPr lang="pt-PT" sz="1400" dirty="0">
              <a:solidFill>
                <a:schemeClr val="accent1">
                  <a:lumMod val="40000"/>
                  <a:lumOff val="60000"/>
                </a:schemeClr>
              </a:solidFill>
              <a:latin typeface="Russo One" panose="02000503050000020004" pitchFamily="2" charset="0"/>
            </a:endParaRPr>
          </a:p>
          <a:p>
            <a:r>
              <a:rPr lang="en-US" sz="1200" dirty="0">
                <a:solidFill>
                  <a:schemeClr val="accent1">
                    <a:lumMod val="40000"/>
                    <a:lumOff val="60000"/>
                  </a:schemeClr>
                </a:solidFill>
                <a:latin typeface="Russo One" panose="02000503050000020004" pitchFamily="2" charset="0"/>
              </a:rPr>
              <a:t>Aru Law</a:t>
            </a:r>
          </a:p>
          <a:p>
            <a:r>
              <a:rPr lang="en-US" sz="1000" dirty="0">
                <a:solidFill>
                  <a:schemeClr val="accent1">
                    <a:lumMod val="40000"/>
                    <a:lumOff val="60000"/>
                  </a:schemeClr>
                </a:solidFill>
                <a:latin typeface="Russo One" panose="02000503050000020004" pitchFamily="2" charset="0"/>
              </a:rPr>
              <a:t>Age: 27 CY</a:t>
            </a:r>
          </a:p>
          <a:p>
            <a:r>
              <a:rPr lang="en-US" sz="1000" dirty="0">
                <a:solidFill>
                  <a:schemeClr val="accent1">
                    <a:lumMod val="40000"/>
                    <a:lumOff val="60000"/>
                  </a:schemeClr>
                </a:solidFill>
                <a:latin typeface="Russo One" panose="02000503050000020004" pitchFamily="2" charset="0"/>
              </a:rPr>
              <a:t>House: </a:t>
            </a:r>
            <a:r>
              <a:rPr lang="en-US" sz="1000" dirty="0" err="1">
                <a:solidFill>
                  <a:schemeClr val="accent1">
                    <a:lumMod val="40000"/>
                    <a:lumOff val="60000"/>
                  </a:schemeClr>
                </a:solidFill>
                <a:latin typeface="Russo One" panose="02000503050000020004" pitchFamily="2" charset="0"/>
              </a:rPr>
              <a:t>Qel-Droma</a:t>
            </a:r>
            <a:endParaRPr lang="en-US" sz="1000" dirty="0">
              <a:solidFill>
                <a:schemeClr val="accent1">
                  <a:lumMod val="40000"/>
                  <a:lumOff val="60000"/>
                </a:schemeClr>
              </a:solidFill>
              <a:latin typeface="Russo One" panose="02000503050000020004" pitchFamily="2" charset="0"/>
            </a:endParaRPr>
          </a:p>
          <a:p>
            <a:r>
              <a:rPr lang="en-US" sz="1000" dirty="0">
                <a:solidFill>
                  <a:schemeClr val="accent1">
                    <a:lumMod val="40000"/>
                    <a:lumOff val="60000"/>
                  </a:schemeClr>
                </a:solidFill>
                <a:latin typeface="Russo One" panose="02000503050000020004" pitchFamily="2" charset="0"/>
              </a:rPr>
              <a:t>Rank: Journeyman IV</a:t>
            </a:r>
          </a:p>
          <a:p>
            <a:endParaRPr lang="en-US" sz="1400" dirty="0">
              <a:solidFill>
                <a:schemeClr val="accent1">
                  <a:lumMod val="40000"/>
                  <a:lumOff val="60000"/>
                </a:schemeClr>
              </a:solidFill>
              <a:latin typeface="Russo One" panose="02000503050000020004" pitchFamily="2" charset="0"/>
            </a:endParaRPr>
          </a:p>
          <a:p>
            <a:endParaRPr lang="en-US" sz="1400" dirty="0">
              <a:solidFill>
                <a:schemeClr val="accent1">
                  <a:lumMod val="40000"/>
                  <a:lumOff val="60000"/>
                </a:schemeClr>
              </a:solidFill>
              <a:latin typeface="Russo One" panose="02000503050000020004" pitchFamily="2" charset="0"/>
            </a:endParaRPr>
          </a:p>
          <a:p>
            <a:r>
              <a:rPr lang="en-US" sz="1200" dirty="0" err="1">
                <a:solidFill>
                  <a:schemeClr val="accent1">
                    <a:lumMod val="40000"/>
                    <a:lumOff val="60000"/>
                  </a:schemeClr>
                </a:solidFill>
                <a:latin typeface="Russo One" panose="02000503050000020004" pitchFamily="2" charset="0"/>
              </a:rPr>
              <a:t>Diyrian</a:t>
            </a:r>
            <a:r>
              <a:rPr lang="en-US" sz="1200" dirty="0">
                <a:solidFill>
                  <a:schemeClr val="accent1">
                    <a:lumMod val="40000"/>
                    <a:lumOff val="60000"/>
                  </a:schemeClr>
                </a:solidFill>
                <a:latin typeface="Russo One" panose="02000503050000020004" pitchFamily="2" charset="0"/>
              </a:rPr>
              <a:t> </a:t>
            </a:r>
            <a:r>
              <a:rPr lang="en-US" sz="1200" dirty="0" err="1">
                <a:solidFill>
                  <a:schemeClr val="accent1">
                    <a:lumMod val="40000"/>
                    <a:lumOff val="60000"/>
                  </a:schemeClr>
                </a:solidFill>
                <a:latin typeface="Russo One" panose="02000503050000020004" pitchFamily="2" charset="0"/>
              </a:rPr>
              <a:t>Grivna</a:t>
            </a:r>
            <a:endParaRPr lang="en-US" sz="1200" dirty="0">
              <a:solidFill>
                <a:schemeClr val="accent1">
                  <a:lumMod val="40000"/>
                  <a:lumOff val="60000"/>
                </a:schemeClr>
              </a:solidFill>
              <a:latin typeface="Russo One" panose="02000503050000020004" pitchFamily="2" charset="0"/>
            </a:endParaRPr>
          </a:p>
          <a:p>
            <a:r>
              <a:rPr lang="en-US" sz="1000" dirty="0">
                <a:solidFill>
                  <a:schemeClr val="accent1">
                    <a:lumMod val="40000"/>
                    <a:lumOff val="60000"/>
                  </a:schemeClr>
                </a:solidFill>
                <a:latin typeface="Russo One" panose="02000503050000020004" pitchFamily="2" charset="0"/>
              </a:rPr>
              <a:t>Age: 27 CY</a:t>
            </a:r>
          </a:p>
          <a:p>
            <a:r>
              <a:rPr lang="en-US" sz="1000" dirty="0">
                <a:solidFill>
                  <a:schemeClr val="accent1">
                    <a:lumMod val="40000"/>
                    <a:lumOff val="60000"/>
                  </a:schemeClr>
                </a:solidFill>
                <a:latin typeface="Russo One" panose="02000503050000020004" pitchFamily="2" charset="0"/>
              </a:rPr>
              <a:t>House: </a:t>
            </a:r>
            <a:r>
              <a:rPr lang="en-US" sz="1000" dirty="0" err="1">
                <a:solidFill>
                  <a:schemeClr val="accent1">
                    <a:lumMod val="40000"/>
                    <a:lumOff val="60000"/>
                  </a:schemeClr>
                </a:solidFill>
                <a:latin typeface="Russo One" panose="02000503050000020004" pitchFamily="2" charset="0"/>
              </a:rPr>
              <a:t>Galeres</a:t>
            </a:r>
            <a:endParaRPr lang="en-US" sz="1000" dirty="0">
              <a:solidFill>
                <a:schemeClr val="accent1">
                  <a:lumMod val="40000"/>
                  <a:lumOff val="60000"/>
                </a:schemeClr>
              </a:solidFill>
              <a:latin typeface="Russo One" panose="02000503050000020004" pitchFamily="2" charset="0"/>
            </a:endParaRPr>
          </a:p>
          <a:p>
            <a:r>
              <a:rPr lang="en-US" sz="1000" dirty="0">
                <a:solidFill>
                  <a:schemeClr val="accent1">
                    <a:lumMod val="40000"/>
                    <a:lumOff val="60000"/>
                  </a:schemeClr>
                </a:solidFill>
                <a:latin typeface="Russo One" panose="02000503050000020004" pitchFamily="2" charset="0"/>
              </a:rPr>
              <a:t>Rank: </a:t>
            </a:r>
            <a:r>
              <a:rPr lang="en-US" sz="1000" dirty="0" err="1">
                <a:solidFill>
                  <a:schemeClr val="accent1">
                    <a:lumMod val="40000"/>
                    <a:lumOff val="60000"/>
                  </a:schemeClr>
                </a:solidFill>
                <a:latin typeface="Russo One" panose="02000503050000020004" pitchFamily="2" charset="0"/>
              </a:rPr>
              <a:t>Equite</a:t>
            </a:r>
            <a:r>
              <a:rPr lang="en-US" sz="1000" dirty="0">
                <a:solidFill>
                  <a:schemeClr val="accent1">
                    <a:lumMod val="40000"/>
                    <a:lumOff val="60000"/>
                  </a:schemeClr>
                </a:solidFill>
                <a:latin typeface="Russo One" panose="02000503050000020004" pitchFamily="2" charset="0"/>
              </a:rPr>
              <a:t> 3</a:t>
            </a:r>
          </a:p>
        </p:txBody>
      </p:sp>
      <p:sp>
        <p:nvSpPr>
          <p:cNvPr id="2" name="CaixaDeTexto 1">
            <a:extLst>
              <a:ext uri="{FF2B5EF4-FFF2-40B4-BE49-F238E27FC236}">
                <a16:creationId xmlns:a16="http://schemas.microsoft.com/office/drawing/2014/main" id="{12842C1B-53BC-4922-B607-3FE6C8FE6C5E}"/>
              </a:ext>
            </a:extLst>
          </p:cNvPr>
          <p:cNvSpPr txBox="1"/>
          <p:nvPr/>
        </p:nvSpPr>
        <p:spPr>
          <a:xfrm>
            <a:off x="3839590" y="821427"/>
            <a:ext cx="4882718" cy="954107"/>
          </a:xfrm>
          <a:prstGeom prst="rect">
            <a:avLst/>
          </a:prstGeom>
          <a:noFill/>
        </p:spPr>
        <p:txBody>
          <a:bodyPr wrap="square" rtlCol="0">
            <a:spAutoFit/>
          </a:bodyPr>
          <a:lstStyle/>
          <a:p>
            <a:pPr algn="ctr"/>
            <a:r>
              <a:rPr lang="en-US" sz="2800" dirty="0">
                <a:solidFill>
                  <a:schemeClr val="accent1">
                    <a:lumMod val="40000"/>
                    <a:lumOff val="60000"/>
                  </a:schemeClr>
                </a:solidFill>
                <a:latin typeface="Russo One" panose="02000503050000020004" pitchFamily="2" charset="0"/>
              </a:rPr>
              <a:t>Force Projection Plan: </a:t>
            </a:r>
            <a:r>
              <a:rPr lang="en-US" sz="2800" dirty="0" err="1">
                <a:solidFill>
                  <a:schemeClr val="accent1">
                    <a:lumMod val="40000"/>
                    <a:lumOff val="60000"/>
                  </a:schemeClr>
                </a:solidFill>
                <a:latin typeface="Russo One" panose="02000503050000020004" pitchFamily="2" charset="0"/>
              </a:rPr>
              <a:t>Evant</a:t>
            </a:r>
            <a:r>
              <a:rPr lang="en-US" sz="2800" dirty="0">
                <a:solidFill>
                  <a:schemeClr val="accent1">
                    <a:lumMod val="40000"/>
                    <a:lumOff val="60000"/>
                  </a:schemeClr>
                </a:solidFill>
                <a:latin typeface="Russo One" panose="02000503050000020004" pitchFamily="2" charset="0"/>
              </a:rPr>
              <a:t>-Horizon</a:t>
            </a:r>
          </a:p>
        </p:txBody>
      </p:sp>
      <p:pic>
        <p:nvPicPr>
          <p:cNvPr id="5" name="Imagem 4">
            <a:extLst>
              <a:ext uri="{FF2B5EF4-FFF2-40B4-BE49-F238E27FC236}">
                <a16:creationId xmlns:a16="http://schemas.microsoft.com/office/drawing/2014/main" id="{41B245F8-4719-4A2E-97F3-4EEBB0B90F0F}"/>
              </a:ext>
            </a:extLst>
          </p:cNvPr>
          <p:cNvPicPr>
            <a:picLocks noChangeAspect="1"/>
          </p:cNvPicPr>
          <p:nvPr/>
        </p:nvPicPr>
        <p:blipFill>
          <a:blip r:embed="rId4">
            <a:extLst>
              <a:ext uri="{BEBA8EAE-BF5A-486C-A8C5-ECC9F3942E4B}">
                <a14:imgProps xmlns:a14="http://schemas.microsoft.com/office/drawing/2010/main">
                  <a14:imgLayer r:embed="rId5">
                    <a14:imgEffect>
                      <a14:saturation sat="33000"/>
                    </a14:imgEffect>
                  </a14:imgLayer>
                </a14:imgProps>
              </a:ext>
            </a:extLst>
          </a:blip>
          <a:stretch>
            <a:fillRect/>
          </a:stretch>
        </p:blipFill>
        <p:spPr>
          <a:xfrm>
            <a:off x="5061921" y="2198236"/>
            <a:ext cx="707832" cy="707832"/>
          </a:xfrm>
          <a:prstGeom prst="rect">
            <a:avLst/>
          </a:prstGeom>
          <a:ln w="38100">
            <a:solidFill>
              <a:schemeClr val="accent1">
                <a:lumMod val="75000"/>
              </a:schemeClr>
            </a:solidFill>
          </a:ln>
        </p:spPr>
      </p:pic>
      <p:pic>
        <p:nvPicPr>
          <p:cNvPr id="7" name="Imagem 6">
            <a:extLst>
              <a:ext uri="{FF2B5EF4-FFF2-40B4-BE49-F238E27FC236}">
                <a16:creationId xmlns:a16="http://schemas.microsoft.com/office/drawing/2014/main" id="{AE8FD2D6-3241-48B8-BD3A-0F2B4E4D3BBC}"/>
              </a:ext>
            </a:extLst>
          </p:cNvPr>
          <p:cNvPicPr>
            <a:picLocks noChangeAspect="1"/>
          </p:cNvPicPr>
          <p:nvPr/>
        </p:nvPicPr>
        <p:blipFill>
          <a:blip r:embed="rId6">
            <a:extLst>
              <a:ext uri="{BEBA8EAE-BF5A-486C-A8C5-ECC9F3942E4B}">
                <a14:imgProps xmlns:a14="http://schemas.microsoft.com/office/drawing/2010/main">
                  <a14:imgLayer r:embed="rId7">
                    <a14:imgEffect>
                      <a14:saturation sat="33000"/>
                    </a14:imgEffect>
                  </a14:imgLayer>
                </a14:imgProps>
              </a:ext>
            </a:extLst>
          </a:blip>
          <a:stretch>
            <a:fillRect/>
          </a:stretch>
        </p:blipFill>
        <p:spPr>
          <a:xfrm>
            <a:off x="5061921" y="3273217"/>
            <a:ext cx="678716" cy="678716"/>
          </a:xfrm>
          <a:prstGeom prst="rect">
            <a:avLst/>
          </a:prstGeom>
          <a:ln w="38100">
            <a:solidFill>
              <a:schemeClr val="accent1">
                <a:lumMod val="75000"/>
              </a:schemeClr>
            </a:solidFill>
          </a:ln>
        </p:spPr>
      </p:pic>
      <p:pic>
        <p:nvPicPr>
          <p:cNvPr id="8" name="Imagem 7">
            <a:extLst>
              <a:ext uri="{FF2B5EF4-FFF2-40B4-BE49-F238E27FC236}">
                <a16:creationId xmlns:a16="http://schemas.microsoft.com/office/drawing/2014/main" id="{F2292373-1E17-4EF8-8C13-A72198659D12}"/>
              </a:ext>
            </a:extLst>
          </p:cNvPr>
          <p:cNvPicPr>
            <a:picLocks noChangeAspect="1"/>
          </p:cNvPicPr>
          <p:nvPr/>
        </p:nvPicPr>
        <p:blipFill>
          <a:blip r:embed="rId8">
            <a:extLst>
              <a:ext uri="{BEBA8EAE-BF5A-486C-A8C5-ECC9F3942E4B}">
                <a14:imgProps xmlns:a14="http://schemas.microsoft.com/office/drawing/2010/main">
                  <a14:imgLayer r:embed="rId9">
                    <a14:imgEffect>
                      <a14:saturation sat="33000"/>
                    </a14:imgEffect>
                  </a14:imgLayer>
                </a14:imgProps>
              </a:ext>
            </a:extLst>
          </a:blip>
          <a:stretch>
            <a:fillRect/>
          </a:stretch>
        </p:blipFill>
        <p:spPr>
          <a:xfrm>
            <a:off x="5061921" y="4321033"/>
            <a:ext cx="678716" cy="678716"/>
          </a:xfrm>
          <a:prstGeom prst="rect">
            <a:avLst/>
          </a:prstGeom>
          <a:ln w="38100">
            <a:solidFill>
              <a:schemeClr val="accent1">
                <a:lumMod val="75000"/>
              </a:schemeClr>
            </a:solidFill>
          </a:ln>
        </p:spPr>
      </p:pic>
      <p:sp>
        <p:nvSpPr>
          <p:cNvPr id="12" name="CaixaDeTexto 11">
            <a:extLst>
              <a:ext uri="{FF2B5EF4-FFF2-40B4-BE49-F238E27FC236}">
                <a16:creationId xmlns:a16="http://schemas.microsoft.com/office/drawing/2014/main" id="{AD917A1C-2B8E-48B5-92D2-F4F910BDC77E}"/>
              </a:ext>
            </a:extLst>
          </p:cNvPr>
          <p:cNvSpPr txBox="1"/>
          <p:nvPr/>
        </p:nvSpPr>
        <p:spPr>
          <a:xfrm>
            <a:off x="8147336" y="4897801"/>
            <a:ext cx="1667083" cy="369332"/>
          </a:xfrm>
          <a:prstGeom prst="rect">
            <a:avLst/>
          </a:prstGeom>
          <a:noFill/>
        </p:spPr>
        <p:txBody>
          <a:bodyPr wrap="square" rtlCol="0">
            <a:spAutoFit/>
          </a:bodyPr>
          <a:lstStyle/>
          <a:p>
            <a:r>
              <a:rPr lang="en-US" dirty="0">
                <a:solidFill>
                  <a:schemeClr val="accent1">
                    <a:lumMod val="40000"/>
                    <a:lumOff val="60000"/>
                  </a:schemeClr>
                </a:solidFill>
                <a:latin typeface="Russo One" panose="02000503050000020004" pitchFamily="2" charset="0"/>
              </a:rPr>
              <a:t>Clan </a:t>
            </a:r>
            <a:r>
              <a:rPr lang="en-US" dirty="0" err="1">
                <a:solidFill>
                  <a:schemeClr val="accent1">
                    <a:lumMod val="40000"/>
                    <a:lumOff val="60000"/>
                  </a:schemeClr>
                </a:solidFill>
                <a:latin typeface="Russo One" panose="02000503050000020004" pitchFamily="2" charset="0"/>
              </a:rPr>
              <a:t>Arcona</a:t>
            </a:r>
            <a:endParaRPr lang="en-US" dirty="0">
              <a:solidFill>
                <a:schemeClr val="accent1">
                  <a:lumMod val="40000"/>
                  <a:lumOff val="60000"/>
                </a:schemeClr>
              </a:solidFill>
              <a:latin typeface="Russo One" panose="02000503050000020004" pitchFamily="2" charset="0"/>
            </a:endParaRPr>
          </a:p>
        </p:txBody>
      </p:sp>
      <p:pic>
        <p:nvPicPr>
          <p:cNvPr id="3" name="Imagem 2">
            <a:extLst>
              <a:ext uri="{FF2B5EF4-FFF2-40B4-BE49-F238E27FC236}">
                <a16:creationId xmlns:a16="http://schemas.microsoft.com/office/drawing/2014/main" id="{1D91D5C7-6E04-41AD-B059-08BC92CE0CD0}"/>
              </a:ext>
            </a:extLst>
          </p:cNvPr>
          <p:cNvPicPr>
            <a:picLocks noChangeAspect="1"/>
          </p:cNvPicPr>
          <p:nvPr/>
        </p:nvPicPr>
        <p:blipFill>
          <a:blip r:embed="rId10">
            <a:extLst>
              <a:ext uri="{BEBA8EAE-BF5A-486C-A8C5-ECC9F3942E4B}">
                <a14:imgProps xmlns:a14="http://schemas.microsoft.com/office/drawing/2010/main">
                  <a14:imgLayer r:embed="rId11">
                    <a14:imgEffect>
                      <a14:saturation sat="33000"/>
                    </a14:imgEffect>
                  </a14:imgLayer>
                </a14:imgProps>
              </a:ext>
            </a:extLst>
          </a:blip>
          <a:stretch>
            <a:fillRect/>
          </a:stretch>
        </p:blipFill>
        <p:spPr>
          <a:xfrm>
            <a:off x="5061921" y="5328740"/>
            <a:ext cx="707833" cy="707833"/>
          </a:xfrm>
          <a:prstGeom prst="rect">
            <a:avLst/>
          </a:prstGeom>
          <a:ln w="38100">
            <a:solidFill>
              <a:schemeClr val="accent1"/>
            </a:solidFill>
          </a:ln>
        </p:spPr>
      </p:pic>
      <p:pic>
        <p:nvPicPr>
          <p:cNvPr id="13" name="Imagem 12">
            <a:extLst>
              <a:ext uri="{FF2B5EF4-FFF2-40B4-BE49-F238E27FC236}">
                <a16:creationId xmlns:a16="http://schemas.microsoft.com/office/drawing/2014/main" id="{E62995D0-649B-43AF-863A-9851ED36A538}"/>
              </a:ext>
            </a:extLst>
          </p:cNvPr>
          <p:cNvPicPr>
            <a:picLocks noChangeAspect="1"/>
          </p:cNvPicPr>
          <p:nvPr/>
        </p:nvPicPr>
        <p:blipFill>
          <a:blip r:embed="rId12">
            <a:alphaModFix amt="20000"/>
          </a:blip>
          <a:stretch>
            <a:fillRect/>
          </a:stretch>
        </p:blipFill>
        <p:spPr>
          <a:xfrm>
            <a:off x="1003177" y="461890"/>
            <a:ext cx="10697592" cy="5928415"/>
          </a:xfrm>
          <a:prstGeom prst="rect">
            <a:avLst/>
          </a:prstGeom>
        </p:spPr>
      </p:pic>
    </p:spTree>
    <p:extLst>
      <p:ext uri="{BB962C8B-B14F-4D97-AF65-F5344CB8AC3E}">
        <p14:creationId xmlns:p14="http://schemas.microsoft.com/office/powerpoint/2010/main" val="2363278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B8482328-E01F-4364-B860-03D5D6F5C722}"/>
              </a:ext>
            </a:extLst>
          </p:cNvPr>
          <p:cNvPicPr>
            <a:picLocks noChangeAspect="1"/>
          </p:cNvPicPr>
          <p:nvPr/>
        </p:nvPicPr>
        <p:blipFill>
          <a:blip r:embed="rId3"/>
          <a:stretch>
            <a:fillRect/>
          </a:stretch>
        </p:blipFill>
        <p:spPr>
          <a:xfrm rot="5400000">
            <a:off x="2664101" y="-2669903"/>
            <a:ext cx="6863803" cy="12192002"/>
          </a:xfrm>
          <a:prstGeom prst="rect">
            <a:avLst/>
          </a:prstGeom>
        </p:spPr>
      </p:pic>
      <p:sp>
        <p:nvSpPr>
          <p:cNvPr id="29" name="CaixaDeTexto 28">
            <a:extLst>
              <a:ext uri="{FF2B5EF4-FFF2-40B4-BE49-F238E27FC236}">
                <a16:creationId xmlns:a16="http://schemas.microsoft.com/office/drawing/2014/main" id="{F40F0532-E698-46F7-9B26-A833AEBC26A2}"/>
              </a:ext>
            </a:extLst>
          </p:cNvPr>
          <p:cNvSpPr txBox="1"/>
          <p:nvPr/>
        </p:nvSpPr>
        <p:spPr>
          <a:xfrm>
            <a:off x="1726045" y="1756644"/>
            <a:ext cx="2664701" cy="3046988"/>
          </a:xfrm>
          <a:prstGeom prst="rect">
            <a:avLst/>
          </a:prstGeom>
          <a:noFill/>
          <a:ln w="38100">
            <a:solidFill>
              <a:schemeClr val="accent1"/>
            </a:solidFill>
          </a:ln>
        </p:spPr>
        <p:txBody>
          <a:bodyPr wrap="square" rtlCol="0">
            <a:spAutoFit/>
          </a:bodyPr>
          <a:lstStyle/>
          <a:p>
            <a:r>
              <a:rPr lang="en-US" sz="1200" dirty="0">
                <a:solidFill>
                  <a:schemeClr val="accent1">
                    <a:lumMod val="40000"/>
                    <a:lumOff val="60000"/>
                  </a:schemeClr>
                </a:solidFill>
                <a:latin typeface="Russo One" panose="02000503050000020004" pitchFamily="2" charset="0"/>
              </a:rPr>
              <a:t>Description:</a:t>
            </a:r>
          </a:p>
          <a:p>
            <a:r>
              <a:rPr lang="en-US" sz="1200" dirty="0">
                <a:solidFill>
                  <a:schemeClr val="accent1">
                    <a:lumMod val="40000"/>
                    <a:lumOff val="60000"/>
                  </a:schemeClr>
                </a:solidFill>
              </a:rPr>
              <a:t>The Collective </a:t>
            </a:r>
            <a:r>
              <a:rPr lang="en-US" sz="1200" dirty="0" err="1">
                <a:solidFill>
                  <a:schemeClr val="accent1">
                    <a:lumMod val="40000"/>
                    <a:lumOff val="60000"/>
                  </a:schemeClr>
                </a:solidFill>
              </a:rPr>
              <a:t>Quadrijet</a:t>
            </a:r>
            <a:r>
              <a:rPr lang="en-US" sz="1200" dirty="0">
                <a:solidFill>
                  <a:schemeClr val="accent1">
                    <a:lumMod val="40000"/>
                    <a:lumOff val="60000"/>
                  </a:schemeClr>
                </a:solidFill>
              </a:rPr>
              <a:t> Bomber is a </a:t>
            </a:r>
          </a:p>
          <a:p>
            <a:r>
              <a:rPr lang="en-US" sz="1200" dirty="0">
                <a:solidFill>
                  <a:schemeClr val="accent1">
                    <a:lumMod val="40000"/>
                    <a:lumOff val="60000"/>
                  </a:schemeClr>
                </a:solidFill>
              </a:rPr>
              <a:t>8-meter long one-time use Starfighter designed by the Collective as a modification of a transfer space tug to operate as a powerful manned bomb.</a:t>
            </a:r>
          </a:p>
          <a:p>
            <a:endParaRPr lang="en-US" sz="1200" dirty="0">
              <a:solidFill>
                <a:schemeClr val="accent1">
                  <a:lumMod val="40000"/>
                  <a:lumOff val="60000"/>
                </a:schemeClr>
              </a:solidFill>
            </a:endParaRPr>
          </a:p>
          <a:p>
            <a:r>
              <a:rPr lang="en-US" sz="1200" dirty="0">
                <a:solidFill>
                  <a:schemeClr val="accent1">
                    <a:lumMod val="40000"/>
                    <a:lumOff val="60000"/>
                  </a:schemeClr>
                </a:solidFill>
              </a:rPr>
              <a:t>It is very fast and difficult to target properly. Upon collision, the bomber explodes for massive damage against Capital Starships.</a:t>
            </a:r>
          </a:p>
          <a:p>
            <a:endParaRPr lang="en-US" sz="1200" dirty="0">
              <a:solidFill>
                <a:schemeClr val="accent1">
                  <a:lumMod val="40000"/>
                  <a:lumOff val="60000"/>
                </a:schemeClr>
              </a:solidFill>
            </a:endParaRPr>
          </a:p>
          <a:p>
            <a:r>
              <a:rPr lang="en-US" sz="1200" dirty="0">
                <a:solidFill>
                  <a:schemeClr val="accent1">
                    <a:lumMod val="40000"/>
                    <a:lumOff val="60000"/>
                  </a:schemeClr>
                </a:solidFill>
              </a:rPr>
              <a:t>What makes this ship dangerous is the speed with which this tiny craft can approach a capital ship and deliver a deadly payload.</a:t>
            </a:r>
            <a:endParaRPr lang="pt-PT" sz="1200" dirty="0">
              <a:solidFill>
                <a:schemeClr val="accent1">
                  <a:lumMod val="40000"/>
                  <a:lumOff val="60000"/>
                </a:schemeClr>
              </a:solidFill>
            </a:endParaRPr>
          </a:p>
        </p:txBody>
      </p:sp>
      <p:sp>
        <p:nvSpPr>
          <p:cNvPr id="31" name="CaixaDeTexto 30">
            <a:extLst>
              <a:ext uri="{FF2B5EF4-FFF2-40B4-BE49-F238E27FC236}">
                <a16:creationId xmlns:a16="http://schemas.microsoft.com/office/drawing/2014/main" id="{029D95E0-A79C-44F0-BC44-B595DA6B56FD}"/>
              </a:ext>
            </a:extLst>
          </p:cNvPr>
          <p:cNvSpPr txBox="1"/>
          <p:nvPr/>
        </p:nvSpPr>
        <p:spPr>
          <a:xfrm>
            <a:off x="4644572" y="495392"/>
            <a:ext cx="3167336" cy="338554"/>
          </a:xfrm>
          <a:prstGeom prst="rect">
            <a:avLst/>
          </a:prstGeom>
          <a:noFill/>
        </p:spPr>
        <p:txBody>
          <a:bodyPr wrap="square" rtlCol="0">
            <a:spAutoFit/>
          </a:bodyPr>
          <a:lstStyle/>
          <a:p>
            <a:r>
              <a:rPr lang="en-US" sz="1600" dirty="0">
                <a:solidFill>
                  <a:schemeClr val="accent1">
                    <a:lumMod val="40000"/>
                    <a:lumOff val="60000"/>
                  </a:schemeClr>
                </a:solidFill>
                <a:latin typeface="Russo One" panose="02000503050000020004" pitchFamily="2" charset="0"/>
              </a:rPr>
              <a:t>Collective </a:t>
            </a:r>
            <a:r>
              <a:rPr lang="en-US" sz="1600" dirty="0" err="1">
                <a:solidFill>
                  <a:schemeClr val="accent1">
                    <a:lumMod val="40000"/>
                    <a:lumOff val="60000"/>
                  </a:schemeClr>
                </a:solidFill>
                <a:latin typeface="Russo One" panose="02000503050000020004" pitchFamily="2" charset="0"/>
              </a:rPr>
              <a:t>Quadrijet</a:t>
            </a:r>
            <a:r>
              <a:rPr lang="en-US" sz="1600" dirty="0">
                <a:solidFill>
                  <a:schemeClr val="accent1">
                    <a:lumMod val="40000"/>
                    <a:lumOff val="60000"/>
                  </a:schemeClr>
                </a:solidFill>
                <a:latin typeface="Russo One" panose="02000503050000020004" pitchFamily="2" charset="0"/>
              </a:rPr>
              <a:t> Bomber</a:t>
            </a:r>
            <a:endParaRPr lang="pt-PT" sz="1600" dirty="0">
              <a:solidFill>
                <a:schemeClr val="accent1">
                  <a:lumMod val="40000"/>
                  <a:lumOff val="60000"/>
                </a:schemeClr>
              </a:solidFill>
              <a:latin typeface="Russo One" panose="02000503050000020004" pitchFamily="2" charset="0"/>
            </a:endParaRPr>
          </a:p>
        </p:txBody>
      </p:sp>
      <p:pic>
        <p:nvPicPr>
          <p:cNvPr id="6" name="Imagem 5">
            <a:extLst>
              <a:ext uri="{FF2B5EF4-FFF2-40B4-BE49-F238E27FC236}">
                <a16:creationId xmlns:a16="http://schemas.microsoft.com/office/drawing/2014/main" id="{D35D1DCC-3B53-43E0-8856-3C6BBE3060DD}"/>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9240906" y="5043916"/>
            <a:ext cx="1288012" cy="1288012"/>
          </a:xfrm>
          <a:prstGeom prst="rect">
            <a:avLst/>
          </a:prstGeom>
        </p:spPr>
      </p:pic>
      <p:cxnSp>
        <p:nvCxnSpPr>
          <p:cNvPr id="18" name="Conexão reta 17">
            <a:extLst>
              <a:ext uri="{FF2B5EF4-FFF2-40B4-BE49-F238E27FC236}">
                <a16:creationId xmlns:a16="http://schemas.microsoft.com/office/drawing/2014/main" id="{622A5095-CF56-4B1B-8B05-21D9C7BE60E9}"/>
              </a:ext>
            </a:extLst>
          </p:cNvPr>
          <p:cNvCxnSpPr>
            <a:cxnSpLocks/>
          </p:cNvCxnSpPr>
          <p:nvPr/>
        </p:nvCxnSpPr>
        <p:spPr>
          <a:xfrm>
            <a:off x="973332" y="1322205"/>
            <a:ext cx="272865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Conexão reta 18">
            <a:extLst>
              <a:ext uri="{FF2B5EF4-FFF2-40B4-BE49-F238E27FC236}">
                <a16:creationId xmlns:a16="http://schemas.microsoft.com/office/drawing/2014/main" id="{D98D0B3B-B57C-4E67-AFE3-0F2CDFA2826A}"/>
              </a:ext>
            </a:extLst>
          </p:cNvPr>
          <p:cNvCxnSpPr>
            <a:cxnSpLocks/>
          </p:cNvCxnSpPr>
          <p:nvPr/>
        </p:nvCxnSpPr>
        <p:spPr>
          <a:xfrm>
            <a:off x="973332" y="665017"/>
            <a:ext cx="220487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Conexão reta 20">
            <a:extLst>
              <a:ext uri="{FF2B5EF4-FFF2-40B4-BE49-F238E27FC236}">
                <a16:creationId xmlns:a16="http://schemas.microsoft.com/office/drawing/2014/main" id="{78B8ACF4-BD76-4E96-8195-7F24DE1D5F58}"/>
              </a:ext>
            </a:extLst>
          </p:cNvPr>
          <p:cNvCxnSpPr/>
          <p:nvPr/>
        </p:nvCxnSpPr>
        <p:spPr>
          <a:xfrm flipH="1" flipV="1">
            <a:off x="3178206" y="665017"/>
            <a:ext cx="532660" cy="66709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4" name="CaixaDeTexto 23">
            <a:extLst>
              <a:ext uri="{FF2B5EF4-FFF2-40B4-BE49-F238E27FC236}">
                <a16:creationId xmlns:a16="http://schemas.microsoft.com/office/drawing/2014/main" id="{A5F1B788-8D29-4884-B61B-3E7E4B87D80A}"/>
              </a:ext>
            </a:extLst>
          </p:cNvPr>
          <p:cNvSpPr txBox="1"/>
          <p:nvPr/>
        </p:nvSpPr>
        <p:spPr>
          <a:xfrm>
            <a:off x="921311" y="702572"/>
            <a:ext cx="2664701" cy="646331"/>
          </a:xfrm>
          <a:prstGeom prst="rect">
            <a:avLst/>
          </a:prstGeom>
          <a:noFill/>
          <a:ln w="38100">
            <a:noFill/>
          </a:ln>
        </p:spPr>
        <p:txBody>
          <a:bodyPr wrap="square" rtlCol="0">
            <a:spAutoFit/>
          </a:bodyPr>
          <a:lstStyle/>
          <a:p>
            <a:r>
              <a:rPr lang="en-US" dirty="0">
                <a:solidFill>
                  <a:schemeClr val="accent1">
                    <a:lumMod val="40000"/>
                    <a:lumOff val="60000"/>
                  </a:schemeClr>
                </a:solidFill>
                <a:latin typeface="Russo One" panose="02000503050000020004" pitchFamily="2" charset="0"/>
              </a:rPr>
              <a:t>Collective Starfighter Analysis</a:t>
            </a:r>
            <a:endParaRPr lang="pt-PT" dirty="0">
              <a:solidFill>
                <a:schemeClr val="accent1">
                  <a:lumMod val="40000"/>
                  <a:lumOff val="60000"/>
                </a:schemeClr>
              </a:solidFill>
              <a:latin typeface="Russo One" panose="02000503050000020004" pitchFamily="2" charset="0"/>
            </a:endParaRPr>
          </a:p>
        </p:txBody>
      </p:sp>
      <p:sp>
        <p:nvSpPr>
          <p:cNvPr id="26" name="CaixaDeTexto 25">
            <a:extLst>
              <a:ext uri="{FF2B5EF4-FFF2-40B4-BE49-F238E27FC236}">
                <a16:creationId xmlns:a16="http://schemas.microsoft.com/office/drawing/2014/main" id="{9C3B71A4-71E1-47C9-A885-927EA8DB6B2F}"/>
              </a:ext>
            </a:extLst>
          </p:cNvPr>
          <p:cNvSpPr txBox="1"/>
          <p:nvPr/>
        </p:nvSpPr>
        <p:spPr>
          <a:xfrm>
            <a:off x="1726045" y="4951467"/>
            <a:ext cx="2160186" cy="646331"/>
          </a:xfrm>
          <a:prstGeom prst="rect">
            <a:avLst/>
          </a:prstGeom>
          <a:noFill/>
          <a:ln w="38100">
            <a:solidFill>
              <a:schemeClr val="accent1"/>
            </a:solidFill>
          </a:ln>
        </p:spPr>
        <p:txBody>
          <a:bodyPr wrap="square" rtlCol="0">
            <a:spAutoFit/>
          </a:bodyPr>
          <a:lstStyle/>
          <a:p>
            <a:r>
              <a:rPr lang="en-US" sz="1200" dirty="0">
                <a:solidFill>
                  <a:schemeClr val="accent1">
                    <a:lumMod val="40000"/>
                    <a:lumOff val="60000"/>
                  </a:schemeClr>
                </a:solidFill>
                <a:latin typeface="Russo One" panose="02000503050000020004" pitchFamily="2" charset="0"/>
              </a:rPr>
              <a:t>Known Weaknesses:</a:t>
            </a:r>
          </a:p>
          <a:p>
            <a:r>
              <a:rPr lang="pt-PT" sz="1200" dirty="0">
                <a:solidFill>
                  <a:schemeClr val="accent1">
                    <a:lumMod val="40000"/>
                    <a:lumOff val="60000"/>
                  </a:schemeClr>
                </a:solidFill>
              </a:rPr>
              <a:t>It </a:t>
            </a:r>
            <a:r>
              <a:rPr lang="pt-PT" sz="1200" dirty="0" err="1">
                <a:solidFill>
                  <a:schemeClr val="accent1">
                    <a:lumMod val="40000"/>
                    <a:lumOff val="60000"/>
                  </a:schemeClr>
                </a:solidFill>
              </a:rPr>
              <a:t>possesses</a:t>
            </a:r>
            <a:r>
              <a:rPr lang="pt-PT" sz="1200" dirty="0">
                <a:solidFill>
                  <a:schemeClr val="accent1">
                    <a:lumMod val="40000"/>
                    <a:lumOff val="60000"/>
                  </a:schemeClr>
                </a:solidFill>
              </a:rPr>
              <a:t> no </a:t>
            </a:r>
            <a:r>
              <a:rPr lang="pt-PT" sz="1200" dirty="0" err="1">
                <a:solidFill>
                  <a:schemeClr val="accent1">
                    <a:lumMod val="40000"/>
                    <a:lumOff val="60000"/>
                  </a:schemeClr>
                </a:solidFill>
              </a:rPr>
              <a:t>shields</a:t>
            </a:r>
            <a:r>
              <a:rPr lang="pt-PT" sz="1200" dirty="0">
                <a:solidFill>
                  <a:schemeClr val="accent1">
                    <a:lumMod val="40000"/>
                    <a:lumOff val="60000"/>
                  </a:schemeClr>
                </a:solidFill>
              </a:rPr>
              <a:t> </a:t>
            </a:r>
            <a:r>
              <a:rPr lang="pt-PT" sz="1200" dirty="0" err="1">
                <a:solidFill>
                  <a:schemeClr val="accent1">
                    <a:lumMod val="40000"/>
                    <a:lumOff val="60000"/>
                  </a:schemeClr>
                </a:solidFill>
              </a:rPr>
              <a:t>and</a:t>
            </a:r>
            <a:r>
              <a:rPr lang="pt-PT" sz="1200" dirty="0">
                <a:solidFill>
                  <a:schemeClr val="accent1">
                    <a:lumMod val="40000"/>
                    <a:lumOff val="60000"/>
                  </a:schemeClr>
                </a:solidFill>
              </a:rPr>
              <a:t> </a:t>
            </a:r>
            <a:r>
              <a:rPr lang="pt-PT" sz="1200" dirty="0" err="1">
                <a:solidFill>
                  <a:schemeClr val="accent1">
                    <a:lumMod val="40000"/>
                    <a:lumOff val="60000"/>
                  </a:schemeClr>
                </a:solidFill>
              </a:rPr>
              <a:t>very</a:t>
            </a:r>
            <a:r>
              <a:rPr lang="pt-PT" sz="1200" dirty="0">
                <a:solidFill>
                  <a:schemeClr val="accent1">
                    <a:lumMod val="40000"/>
                    <a:lumOff val="60000"/>
                  </a:schemeClr>
                </a:solidFill>
              </a:rPr>
              <a:t> light </a:t>
            </a:r>
            <a:r>
              <a:rPr lang="pt-PT" sz="1200" dirty="0" err="1">
                <a:solidFill>
                  <a:schemeClr val="accent1">
                    <a:lumMod val="40000"/>
                    <a:lumOff val="60000"/>
                  </a:schemeClr>
                </a:solidFill>
              </a:rPr>
              <a:t>armor</a:t>
            </a:r>
            <a:r>
              <a:rPr lang="pt-PT" sz="1200" dirty="0">
                <a:solidFill>
                  <a:schemeClr val="accent1">
                    <a:lumMod val="40000"/>
                    <a:lumOff val="60000"/>
                  </a:schemeClr>
                </a:solidFill>
              </a:rPr>
              <a:t>.</a:t>
            </a:r>
          </a:p>
        </p:txBody>
      </p:sp>
      <p:pic>
        <p:nvPicPr>
          <p:cNvPr id="3" name="Imagem 2">
            <a:extLst>
              <a:ext uri="{FF2B5EF4-FFF2-40B4-BE49-F238E27FC236}">
                <a16:creationId xmlns:a16="http://schemas.microsoft.com/office/drawing/2014/main" id="{D085FC7D-17D4-4D6B-88E5-73C8A6831735}"/>
              </a:ext>
            </a:extLst>
          </p:cNvPr>
          <p:cNvPicPr>
            <a:picLocks noChangeAspect="1"/>
          </p:cNvPicPr>
          <p:nvPr/>
        </p:nvPicPr>
        <p:blipFill>
          <a:blip r:embed="rId5">
            <a:clrChange>
              <a:clrFrom>
                <a:srgbClr val="000000"/>
              </a:clrFrom>
              <a:clrTo>
                <a:srgbClr val="000000">
                  <a:alpha val="0"/>
                </a:srgbClr>
              </a:clrTo>
            </a:clrChange>
          </a:blip>
          <a:stretch>
            <a:fillRect/>
          </a:stretch>
        </p:blipFill>
        <p:spPr>
          <a:xfrm>
            <a:off x="5629125" y="1279453"/>
            <a:ext cx="4293290" cy="4293290"/>
          </a:xfrm>
          <a:prstGeom prst="rect">
            <a:avLst/>
          </a:prstGeom>
        </p:spPr>
      </p:pic>
      <p:pic>
        <p:nvPicPr>
          <p:cNvPr id="15" name="Imagem 14">
            <a:extLst>
              <a:ext uri="{FF2B5EF4-FFF2-40B4-BE49-F238E27FC236}">
                <a16:creationId xmlns:a16="http://schemas.microsoft.com/office/drawing/2014/main" id="{42447199-44C6-4789-BE51-B74D716A50FD}"/>
              </a:ext>
            </a:extLst>
          </p:cNvPr>
          <p:cNvPicPr>
            <a:picLocks noChangeAspect="1"/>
          </p:cNvPicPr>
          <p:nvPr/>
        </p:nvPicPr>
        <p:blipFill>
          <a:blip r:embed="rId6">
            <a:alphaModFix amt="20000"/>
          </a:blip>
          <a:stretch>
            <a:fillRect/>
          </a:stretch>
        </p:blipFill>
        <p:spPr>
          <a:xfrm>
            <a:off x="1003177" y="461890"/>
            <a:ext cx="10697592" cy="5928415"/>
          </a:xfrm>
          <a:prstGeom prst="rect">
            <a:avLst/>
          </a:prstGeom>
        </p:spPr>
      </p:pic>
    </p:spTree>
    <p:extLst>
      <p:ext uri="{BB962C8B-B14F-4D97-AF65-F5344CB8AC3E}">
        <p14:creationId xmlns:p14="http://schemas.microsoft.com/office/powerpoint/2010/main" val="41413001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B8482328-E01F-4364-B860-03D5D6F5C722}"/>
              </a:ext>
            </a:extLst>
          </p:cNvPr>
          <p:cNvPicPr>
            <a:picLocks noChangeAspect="1"/>
          </p:cNvPicPr>
          <p:nvPr/>
        </p:nvPicPr>
        <p:blipFill>
          <a:blip r:embed="rId3"/>
          <a:stretch>
            <a:fillRect/>
          </a:stretch>
        </p:blipFill>
        <p:spPr>
          <a:xfrm rot="5400000">
            <a:off x="2664100" y="-2669903"/>
            <a:ext cx="6863803" cy="12192002"/>
          </a:xfrm>
          <a:prstGeom prst="rect">
            <a:avLst/>
          </a:prstGeom>
        </p:spPr>
      </p:pic>
      <p:sp>
        <p:nvSpPr>
          <p:cNvPr id="14" name="CaixaDeTexto 13">
            <a:extLst>
              <a:ext uri="{FF2B5EF4-FFF2-40B4-BE49-F238E27FC236}">
                <a16:creationId xmlns:a16="http://schemas.microsoft.com/office/drawing/2014/main" id="{EBA50816-16DD-49C2-99F2-1D00DEA9E7FD}"/>
              </a:ext>
            </a:extLst>
          </p:cNvPr>
          <p:cNvSpPr txBox="1"/>
          <p:nvPr/>
        </p:nvSpPr>
        <p:spPr>
          <a:xfrm>
            <a:off x="9072244" y="1403312"/>
            <a:ext cx="1569872" cy="276999"/>
          </a:xfrm>
          <a:prstGeom prst="rect">
            <a:avLst/>
          </a:prstGeom>
          <a:noFill/>
          <a:ln w="38100">
            <a:solidFill>
              <a:schemeClr val="accent1"/>
            </a:solidFill>
          </a:ln>
        </p:spPr>
        <p:txBody>
          <a:bodyPr wrap="square" rtlCol="0">
            <a:spAutoFit/>
          </a:bodyPr>
          <a:lstStyle/>
          <a:p>
            <a:r>
              <a:rPr lang="en-US" sz="1200" dirty="0">
                <a:solidFill>
                  <a:schemeClr val="accent1">
                    <a:lumMod val="40000"/>
                    <a:lumOff val="60000"/>
                  </a:schemeClr>
                </a:solidFill>
                <a:latin typeface="Russo One" panose="02000503050000020004" pitchFamily="2" charset="0"/>
              </a:rPr>
              <a:t>4 Laser Cannons</a:t>
            </a:r>
            <a:endParaRPr lang="pt-PT" sz="1200" dirty="0">
              <a:solidFill>
                <a:schemeClr val="accent1">
                  <a:lumMod val="40000"/>
                  <a:lumOff val="60000"/>
                </a:schemeClr>
              </a:solidFill>
              <a:latin typeface="Russo One" panose="02000503050000020004" pitchFamily="2" charset="0"/>
            </a:endParaRPr>
          </a:p>
        </p:txBody>
      </p:sp>
      <p:sp>
        <p:nvSpPr>
          <p:cNvPr id="23" name="CaixaDeTexto 22">
            <a:extLst>
              <a:ext uri="{FF2B5EF4-FFF2-40B4-BE49-F238E27FC236}">
                <a16:creationId xmlns:a16="http://schemas.microsoft.com/office/drawing/2014/main" id="{CB42DDA9-4415-44C5-965F-ED732D439D09}"/>
              </a:ext>
            </a:extLst>
          </p:cNvPr>
          <p:cNvSpPr txBox="1"/>
          <p:nvPr/>
        </p:nvSpPr>
        <p:spPr>
          <a:xfrm>
            <a:off x="9089630" y="3698911"/>
            <a:ext cx="1549895" cy="276999"/>
          </a:xfrm>
          <a:prstGeom prst="rect">
            <a:avLst/>
          </a:prstGeom>
          <a:noFill/>
          <a:ln w="38100">
            <a:solidFill>
              <a:schemeClr val="accent1"/>
            </a:solidFill>
          </a:ln>
        </p:spPr>
        <p:txBody>
          <a:bodyPr wrap="square" rtlCol="0">
            <a:spAutoFit/>
          </a:bodyPr>
          <a:lstStyle/>
          <a:p>
            <a:r>
              <a:rPr lang="en-US" sz="1200" dirty="0">
                <a:solidFill>
                  <a:schemeClr val="accent1">
                    <a:lumMod val="40000"/>
                    <a:lumOff val="60000"/>
                  </a:schemeClr>
                </a:solidFill>
                <a:latin typeface="Russo One" panose="02000503050000020004" pitchFamily="2" charset="0"/>
              </a:rPr>
              <a:t>1 Blaster Cannon</a:t>
            </a:r>
            <a:endParaRPr lang="pt-PT" sz="1200" dirty="0">
              <a:solidFill>
                <a:schemeClr val="accent1">
                  <a:lumMod val="40000"/>
                  <a:lumOff val="60000"/>
                </a:schemeClr>
              </a:solidFill>
              <a:latin typeface="Russo One" panose="02000503050000020004" pitchFamily="2" charset="0"/>
            </a:endParaRPr>
          </a:p>
        </p:txBody>
      </p:sp>
      <p:sp>
        <p:nvSpPr>
          <p:cNvPr id="29" name="CaixaDeTexto 28">
            <a:extLst>
              <a:ext uri="{FF2B5EF4-FFF2-40B4-BE49-F238E27FC236}">
                <a16:creationId xmlns:a16="http://schemas.microsoft.com/office/drawing/2014/main" id="{F40F0532-E698-46F7-9B26-A833AEBC26A2}"/>
              </a:ext>
            </a:extLst>
          </p:cNvPr>
          <p:cNvSpPr txBox="1"/>
          <p:nvPr/>
        </p:nvSpPr>
        <p:spPr>
          <a:xfrm>
            <a:off x="1343488" y="2478416"/>
            <a:ext cx="2664701" cy="1938992"/>
          </a:xfrm>
          <a:prstGeom prst="rect">
            <a:avLst/>
          </a:prstGeom>
          <a:noFill/>
          <a:ln w="38100">
            <a:solidFill>
              <a:schemeClr val="accent1"/>
            </a:solidFill>
          </a:ln>
        </p:spPr>
        <p:txBody>
          <a:bodyPr wrap="square" rtlCol="0">
            <a:spAutoFit/>
          </a:bodyPr>
          <a:lstStyle/>
          <a:p>
            <a:r>
              <a:rPr lang="en-US" sz="1200" dirty="0">
                <a:solidFill>
                  <a:schemeClr val="accent1">
                    <a:lumMod val="40000"/>
                    <a:lumOff val="60000"/>
                  </a:schemeClr>
                </a:solidFill>
                <a:latin typeface="Russo One" panose="02000503050000020004" pitchFamily="2" charset="0"/>
              </a:rPr>
              <a:t>Description:</a:t>
            </a:r>
          </a:p>
          <a:p>
            <a:r>
              <a:rPr lang="en-US" sz="1200" dirty="0">
                <a:solidFill>
                  <a:schemeClr val="accent1">
                    <a:lumMod val="40000"/>
                    <a:lumOff val="60000"/>
                  </a:schemeClr>
                </a:solidFill>
              </a:rPr>
              <a:t>The T-70 X-wing Starfighter is a 12.5-meter long Starfighter with s-foils designed as a multirole starfighter, suitable for both space superiority and bombing missions.</a:t>
            </a:r>
          </a:p>
          <a:p>
            <a:endParaRPr lang="en-US" sz="1200" dirty="0">
              <a:solidFill>
                <a:schemeClr val="accent1">
                  <a:lumMod val="40000"/>
                  <a:lumOff val="60000"/>
                </a:schemeClr>
              </a:solidFill>
            </a:endParaRPr>
          </a:p>
          <a:p>
            <a:r>
              <a:rPr lang="en-US" sz="1200" dirty="0">
                <a:solidFill>
                  <a:schemeClr val="accent1">
                    <a:lumMod val="40000"/>
                    <a:lumOff val="60000"/>
                  </a:schemeClr>
                </a:solidFill>
              </a:rPr>
              <a:t>Its outstanding speed, maneuverability and heavy armor makes it one of the best starfighters in existence to this day.</a:t>
            </a:r>
            <a:endParaRPr lang="pt-PT" sz="1200" dirty="0">
              <a:solidFill>
                <a:schemeClr val="accent1">
                  <a:lumMod val="40000"/>
                  <a:lumOff val="60000"/>
                </a:schemeClr>
              </a:solidFill>
            </a:endParaRPr>
          </a:p>
        </p:txBody>
      </p:sp>
      <p:sp>
        <p:nvSpPr>
          <p:cNvPr id="31" name="CaixaDeTexto 30">
            <a:extLst>
              <a:ext uri="{FF2B5EF4-FFF2-40B4-BE49-F238E27FC236}">
                <a16:creationId xmlns:a16="http://schemas.microsoft.com/office/drawing/2014/main" id="{029D95E0-A79C-44F0-BC44-B595DA6B56FD}"/>
              </a:ext>
            </a:extLst>
          </p:cNvPr>
          <p:cNvSpPr txBox="1"/>
          <p:nvPr/>
        </p:nvSpPr>
        <p:spPr>
          <a:xfrm>
            <a:off x="5087471" y="495740"/>
            <a:ext cx="2822533" cy="338554"/>
          </a:xfrm>
          <a:prstGeom prst="rect">
            <a:avLst/>
          </a:prstGeom>
          <a:noFill/>
        </p:spPr>
        <p:txBody>
          <a:bodyPr wrap="square" rtlCol="0">
            <a:spAutoFit/>
          </a:bodyPr>
          <a:lstStyle/>
          <a:p>
            <a:r>
              <a:rPr lang="en-US" sz="1600" dirty="0">
                <a:solidFill>
                  <a:schemeClr val="accent1">
                    <a:lumMod val="40000"/>
                    <a:lumOff val="60000"/>
                  </a:schemeClr>
                </a:solidFill>
                <a:latin typeface="Russo One" panose="02000503050000020004" pitchFamily="2" charset="0"/>
              </a:rPr>
              <a:t>T-70 X-Wing Starfighter</a:t>
            </a:r>
            <a:endParaRPr lang="pt-PT" sz="1600" dirty="0">
              <a:solidFill>
                <a:schemeClr val="accent1">
                  <a:lumMod val="40000"/>
                  <a:lumOff val="60000"/>
                </a:schemeClr>
              </a:solidFill>
              <a:latin typeface="Russo One" panose="02000503050000020004" pitchFamily="2" charset="0"/>
            </a:endParaRPr>
          </a:p>
        </p:txBody>
      </p:sp>
      <p:pic>
        <p:nvPicPr>
          <p:cNvPr id="6" name="Imagem 5">
            <a:extLst>
              <a:ext uri="{FF2B5EF4-FFF2-40B4-BE49-F238E27FC236}">
                <a16:creationId xmlns:a16="http://schemas.microsoft.com/office/drawing/2014/main" id="{D35D1DCC-3B53-43E0-8856-3C6BBE3060DD}"/>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9240906" y="5043916"/>
            <a:ext cx="1288012" cy="1288012"/>
          </a:xfrm>
          <a:prstGeom prst="rect">
            <a:avLst/>
          </a:prstGeom>
        </p:spPr>
      </p:pic>
      <p:sp>
        <p:nvSpPr>
          <p:cNvPr id="25" name="CaixaDeTexto 24">
            <a:extLst>
              <a:ext uri="{FF2B5EF4-FFF2-40B4-BE49-F238E27FC236}">
                <a16:creationId xmlns:a16="http://schemas.microsoft.com/office/drawing/2014/main" id="{4D1F98FD-3B3C-4283-88CE-05A7DFA36408}"/>
              </a:ext>
            </a:extLst>
          </p:cNvPr>
          <p:cNvSpPr txBox="1"/>
          <p:nvPr/>
        </p:nvSpPr>
        <p:spPr>
          <a:xfrm>
            <a:off x="8773933" y="2425347"/>
            <a:ext cx="1865592" cy="276999"/>
          </a:xfrm>
          <a:prstGeom prst="rect">
            <a:avLst/>
          </a:prstGeom>
          <a:noFill/>
          <a:ln w="38100">
            <a:solidFill>
              <a:schemeClr val="accent1"/>
            </a:solidFill>
          </a:ln>
        </p:spPr>
        <p:txBody>
          <a:bodyPr wrap="square" rtlCol="0">
            <a:spAutoFit/>
          </a:bodyPr>
          <a:lstStyle/>
          <a:p>
            <a:r>
              <a:rPr lang="en-US" sz="1200" dirty="0">
                <a:solidFill>
                  <a:schemeClr val="accent1">
                    <a:lumMod val="40000"/>
                    <a:lumOff val="60000"/>
                  </a:schemeClr>
                </a:solidFill>
                <a:latin typeface="Russo One" panose="02000503050000020004" pitchFamily="2" charset="0"/>
              </a:rPr>
              <a:t>2 Torpedo Launchers</a:t>
            </a:r>
            <a:endParaRPr lang="pt-PT" sz="1200" dirty="0">
              <a:solidFill>
                <a:schemeClr val="accent1">
                  <a:lumMod val="40000"/>
                  <a:lumOff val="60000"/>
                </a:schemeClr>
              </a:solidFill>
              <a:latin typeface="Russo One" panose="02000503050000020004" pitchFamily="2" charset="0"/>
            </a:endParaRPr>
          </a:p>
        </p:txBody>
      </p:sp>
      <p:cxnSp>
        <p:nvCxnSpPr>
          <p:cNvPr id="18" name="Conexão reta 17">
            <a:extLst>
              <a:ext uri="{FF2B5EF4-FFF2-40B4-BE49-F238E27FC236}">
                <a16:creationId xmlns:a16="http://schemas.microsoft.com/office/drawing/2014/main" id="{622A5095-CF56-4B1B-8B05-21D9C7BE60E9}"/>
              </a:ext>
            </a:extLst>
          </p:cNvPr>
          <p:cNvCxnSpPr>
            <a:cxnSpLocks/>
          </p:cNvCxnSpPr>
          <p:nvPr/>
        </p:nvCxnSpPr>
        <p:spPr>
          <a:xfrm>
            <a:off x="973332" y="1322205"/>
            <a:ext cx="272865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Conexão reta 18">
            <a:extLst>
              <a:ext uri="{FF2B5EF4-FFF2-40B4-BE49-F238E27FC236}">
                <a16:creationId xmlns:a16="http://schemas.microsoft.com/office/drawing/2014/main" id="{D98D0B3B-B57C-4E67-AFE3-0F2CDFA2826A}"/>
              </a:ext>
            </a:extLst>
          </p:cNvPr>
          <p:cNvCxnSpPr>
            <a:cxnSpLocks/>
          </p:cNvCxnSpPr>
          <p:nvPr/>
        </p:nvCxnSpPr>
        <p:spPr>
          <a:xfrm>
            <a:off x="973332" y="665017"/>
            <a:ext cx="220487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Conexão reta 20">
            <a:extLst>
              <a:ext uri="{FF2B5EF4-FFF2-40B4-BE49-F238E27FC236}">
                <a16:creationId xmlns:a16="http://schemas.microsoft.com/office/drawing/2014/main" id="{78B8ACF4-BD76-4E96-8195-7F24DE1D5F58}"/>
              </a:ext>
            </a:extLst>
          </p:cNvPr>
          <p:cNvCxnSpPr/>
          <p:nvPr/>
        </p:nvCxnSpPr>
        <p:spPr>
          <a:xfrm flipH="1" flipV="1">
            <a:off x="3178206" y="665017"/>
            <a:ext cx="532660" cy="66709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4" name="CaixaDeTexto 23">
            <a:extLst>
              <a:ext uri="{FF2B5EF4-FFF2-40B4-BE49-F238E27FC236}">
                <a16:creationId xmlns:a16="http://schemas.microsoft.com/office/drawing/2014/main" id="{A5F1B788-8D29-4884-B61B-3E7E4B87D80A}"/>
              </a:ext>
            </a:extLst>
          </p:cNvPr>
          <p:cNvSpPr txBox="1"/>
          <p:nvPr/>
        </p:nvSpPr>
        <p:spPr>
          <a:xfrm>
            <a:off x="921311" y="702572"/>
            <a:ext cx="2664701" cy="646331"/>
          </a:xfrm>
          <a:prstGeom prst="rect">
            <a:avLst/>
          </a:prstGeom>
          <a:noFill/>
          <a:ln w="38100">
            <a:noFill/>
          </a:ln>
        </p:spPr>
        <p:txBody>
          <a:bodyPr wrap="square" rtlCol="0">
            <a:spAutoFit/>
          </a:bodyPr>
          <a:lstStyle/>
          <a:p>
            <a:r>
              <a:rPr lang="en-US" dirty="0">
                <a:solidFill>
                  <a:schemeClr val="accent1">
                    <a:lumMod val="40000"/>
                    <a:lumOff val="60000"/>
                  </a:schemeClr>
                </a:solidFill>
                <a:latin typeface="Russo One" panose="02000503050000020004" pitchFamily="2" charset="0"/>
              </a:rPr>
              <a:t>Collective Starfighter Analysis</a:t>
            </a:r>
            <a:endParaRPr lang="pt-PT" dirty="0">
              <a:solidFill>
                <a:schemeClr val="accent1">
                  <a:lumMod val="40000"/>
                  <a:lumOff val="60000"/>
                </a:schemeClr>
              </a:solidFill>
              <a:latin typeface="Russo One" panose="02000503050000020004" pitchFamily="2" charset="0"/>
            </a:endParaRPr>
          </a:p>
        </p:txBody>
      </p:sp>
      <p:cxnSp>
        <p:nvCxnSpPr>
          <p:cNvPr id="35" name="Conexão reta 34">
            <a:extLst>
              <a:ext uri="{FF2B5EF4-FFF2-40B4-BE49-F238E27FC236}">
                <a16:creationId xmlns:a16="http://schemas.microsoft.com/office/drawing/2014/main" id="{A36BE6F0-851F-464D-8A34-DE6AF6DA9969}"/>
              </a:ext>
            </a:extLst>
          </p:cNvPr>
          <p:cNvCxnSpPr>
            <a:cxnSpLocks/>
          </p:cNvCxnSpPr>
          <p:nvPr/>
        </p:nvCxnSpPr>
        <p:spPr>
          <a:xfrm>
            <a:off x="8043905" y="3824291"/>
            <a:ext cx="1045725" cy="1032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2" name="Conexão reta 21">
            <a:extLst>
              <a:ext uri="{FF2B5EF4-FFF2-40B4-BE49-F238E27FC236}">
                <a16:creationId xmlns:a16="http://schemas.microsoft.com/office/drawing/2014/main" id="{BFF1FD24-B685-4701-8584-90765B355D68}"/>
              </a:ext>
            </a:extLst>
          </p:cNvPr>
          <p:cNvCxnSpPr>
            <a:cxnSpLocks/>
          </p:cNvCxnSpPr>
          <p:nvPr/>
        </p:nvCxnSpPr>
        <p:spPr>
          <a:xfrm flipH="1">
            <a:off x="7841787" y="2563846"/>
            <a:ext cx="93214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 name="Conexão reta 6">
            <a:extLst>
              <a:ext uri="{FF2B5EF4-FFF2-40B4-BE49-F238E27FC236}">
                <a16:creationId xmlns:a16="http://schemas.microsoft.com/office/drawing/2014/main" id="{A35E651F-A889-4D0A-BAD6-E27BD76024CE}"/>
              </a:ext>
            </a:extLst>
          </p:cNvPr>
          <p:cNvCxnSpPr>
            <a:cxnSpLocks/>
          </p:cNvCxnSpPr>
          <p:nvPr/>
        </p:nvCxnSpPr>
        <p:spPr>
          <a:xfrm flipH="1">
            <a:off x="7784083" y="1541811"/>
            <a:ext cx="1288161"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2" name="Imagem 1">
            <a:extLst>
              <a:ext uri="{FF2B5EF4-FFF2-40B4-BE49-F238E27FC236}">
                <a16:creationId xmlns:a16="http://schemas.microsoft.com/office/drawing/2014/main" id="{90320A3D-D6B5-42CA-9E2E-420E6ADA5E40}"/>
              </a:ext>
            </a:extLst>
          </p:cNvPr>
          <p:cNvPicPr>
            <a:picLocks noChangeAspect="1"/>
          </p:cNvPicPr>
          <p:nvPr/>
        </p:nvPicPr>
        <p:blipFill>
          <a:blip r:embed="rId5">
            <a:clrChange>
              <a:clrFrom>
                <a:srgbClr val="000000"/>
              </a:clrFrom>
              <a:clrTo>
                <a:srgbClr val="000000">
                  <a:alpha val="0"/>
                </a:srgbClr>
              </a:clrTo>
            </a:clrChange>
          </a:blip>
          <a:stretch>
            <a:fillRect/>
          </a:stretch>
        </p:blipFill>
        <p:spPr>
          <a:xfrm>
            <a:off x="4321593" y="1853699"/>
            <a:ext cx="3462490" cy="3462490"/>
          </a:xfrm>
          <a:prstGeom prst="rect">
            <a:avLst/>
          </a:prstGeom>
        </p:spPr>
      </p:pic>
      <p:cxnSp>
        <p:nvCxnSpPr>
          <p:cNvPr id="27" name="Conexão reta 26">
            <a:extLst>
              <a:ext uri="{FF2B5EF4-FFF2-40B4-BE49-F238E27FC236}">
                <a16:creationId xmlns:a16="http://schemas.microsoft.com/office/drawing/2014/main" id="{E098AD1C-355C-4B3D-9464-516E7F7572EC}"/>
              </a:ext>
            </a:extLst>
          </p:cNvPr>
          <p:cNvCxnSpPr>
            <a:cxnSpLocks/>
          </p:cNvCxnSpPr>
          <p:nvPr/>
        </p:nvCxnSpPr>
        <p:spPr>
          <a:xfrm flipV="1">
            <a:off x="4962617" y="1541811"/>
            <a:ext cx="2821466" cy="125077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8" name="Conexão reta 27">
            <a:extLst>
              <a:ext uri="{FF2B5EF4-FFF2-40B4-BE49-F238E27FC236}">
                <a16:creationId xmlns:a16="http://schemas.microsoft.com/office/drawing/2014/main" id="{5266844D-026C-48ED-BC63-758E35EA8DC6}"/>
              </a:ext>
            </a:extLst>
          </p:cNvPr>
          <p:cNvCxnSpPr>
            <a:cxnSpLocks/>
          </p:cNvCxnSpPr>
          <p:nvPr/>
        </p:nvCxnSpPr>
        <p:spPr>
          <a:xfrm flipH="1">
            <a:off x="6702641" y="2563847"/>
            <a:ext cx="1139146" cy="102109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0" name="Conexão reta 29">
            <a:extLst>
              <a:ext uri="{FF2B5EF4-FFF2-40B4-BE49-F238E27FC236}">
                <a16:creationId xmlns:a16="http://schemas.microsoft.com/office/drawing/2014/main" id="{AC459F94-B82A-4C73-95FB-281A45357725}"/>
              </a:ext>
            </a:extLst>
          </p:cNvPr>
          <p:cNvCxnSpPr>
            <a:cxnSpLocks/>
          </p:cNvCxnSpPr>
          <p:nvPr/>
        </p:nvCxnSpPr>
        <p:spPr>
          <a:xfrm flipH="1">
            <a:off x="5351677" y="3824291"/>
            <a:ext cx="2692229" cy="392602"/>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32" name="Imagem 31">
            <a:extLst>
              <a:ext uri="{FF2B5EF4-FFF2-40B4-BE49-F238E27FC236}">
                <a16:creationId xmlns:a16="http://schemas.microsoft.com/office/drawing/2014/main" id="{7CCEC610-6873-4C65-8B74-2543FB46BF7A}"/>
              </a:ext>
            </a:extLst>
          </p:cNvPr>
          <p:cNvPicPr>
            <a:picLocks noChangeAspect="1"/>
          </p:cNvPicPr>
          <p:nvPr/>
        </p:nvPicPr>
        <p:blipFill>
          <a:blip r:embed="rId6">
            <a:alphaModFix amt="20000"/>
          </a:blip>
          <a:stretch>
            <a:fillRect/>
          </a:stretch>
        </p:blipFill>
        <p:spPr>
          <a:xfrm>
            <a:off x="1003177" y="461890"/>
            <a:ext cx="10697592" cy="5928415"/>
          </a:xfrm>
          <a:prstGeom prst="rect">
            <a:avLst/>
          </a:prstGeom>
        </p:spPr>
      </p:pic>
    </p:spTree>
    <p:extLst>
      <p:ext uri="{BB962C8B-B14F-4D97-AF65-F5344CB8AC3E}">
        <p14:creationId xmlns:p14="http://schemas.microsoft.com/office/powerpoint/2010/main" val="5767291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B8482328-E01F-4364-B860-03D5D6F5C722}"/>
              </a:ext>
            </a:extLst>
          </p:cNvPr>
          <p:cNvPicPr>
            <a:picLocks noChangeAspect="1"/>
          </p:cNvPicPr>
          <p:nvPr/>
        </p:nvPicPr>
        <p:blipFill>
          <a:blip r:embed="rId2">
            <a:clrChange>
              <a:clrFrom>
                <a:srgbClr val="FFFFFF"/>
              </a:clrFrom>
              <a:clrTo>
                <a:srgbClr val="FFFFFF">
                  <a:alpha val="0"/>
                </a:srgbClr>
              </a:clrTo>
            </a:clrChange>
          </a:blip>
          <a:stretch>
            <a:fillRect/>
          </a:stretch>
        </p:blipFill>
        <p:spPr>
          <a:xfrm rot="5400000">
            <a:off x="2664100" y="-2669903"/>
            <a:ext cx="6863803" cy="12192002"/>
          </a:xfrm>
          <a:prstGeom prst="rect">
            <a:avLst/>
          </a:prstGeom>
        </p:spPr>
      </p:pic>
      <p:pic>
        <p:nvPicPr>
          <p:cNvPr id="6" name="Imagem 5">
            <a:extLst>
              <a:ext uri="{FF2B5EF4-FFF2-40B4-BE49-F238E27FC236}">
                <a16:creationId xmlns:a16="http://schemas.microsoft.com/office/drawing/2014/main" id="{D35D1DCC-3B53-43E0-8856-3C6BBE3060DD}"/>
              </a:ext>
            </a:extLst>
          </p:cNvPr>
          <p:cNvPicPr>
            <a:picLocks noChangeAspect="1"/>
          </p:cNvPicPr>
          <p:nvPr/>
        </p:nvPicPr>
        <p:blipFill>
          <a:blip r:embed="rId3">
            <a:clrChange>
              <a:clrFrom>
                <a:srgbClr val="000000"/>
              </a:clrFrom>
              <a:clrTo>
                <a:srgbClr val="000000">
                  <a:alpha val="0"/>
                </a:srgbClr>
              </a:clrTo>
            </a:clrChange>
          </a:blip>
          <a:stretch>
            <a:fillRect/>
          </a:stretch>
        </p:blipFill>
        <p:spPr>
          <a:xfrm>
            <a:off x="9240906" y="5043916"/>
            <a:ext cx="1288012" cy="1288012"/>
          </a:xfrm>
          <a:prstGeom prst="rect">
            <a:avLst/>
          </a:prstGeom>
        </p:spPr>
      </p:pic>
      <p:sp>
        <p:nvSpPr>
          <p:cNvPr id="18" name="CaixaDeTexto 17">
            <a:extLst>
              <a:ext uri="{FF2B5EF4-FFF2-40B4-BE49-F238E27FC236}">
                <a16:creationId xmlns:a16="http://schemas.microsoft.com/office/drawing/2014/main" id="{3C1A789F-B2FA-4D3E-9A39-BA46B6B93996}"/>
              </a:ext>
            </a:extLst>
          </p:cNvPr>
          <p:cNvSpPr txBox="1"/>
          <p:nvPr/>
        </p:nvSpPr>
        <p:spPr>
          <a:xfrm>
            <a:off x="1500326" y="929585"/>
            <a:ext cx="2618913" cy="646331"/>
          </a:xfrm>
          <a:prstGeom prst="rect">
            <a:avLst/>
          </a:prstGeom>
          <a:noFill/>
          <a:ln w="38100">
            <a:solidFill>
              <a:schemeClr val="accent1"/>
            </a:solidFill>
          </a:ln>
        </p:spPr>
        <p:txBody>
          <a:bodyPr wrap="square" rtlCol="0">
            <a:spAutoFit/>
          </a:bodyPr>
          <a:lstStyle/>
          <a:p>
            <a:r>
              <a:rPr lang="en-US" dirty="0">
                <a:solidFill>
                  <a:schemeClr val="accent1">
                    <a:lumMod val="40000"/>
                    <a:lumOff val="60000"/>
                  </a:schemeClr>
                </a:solidFill>
                <a:latin typeface="Russo One" panose="02000503050000020004" pitchFamily="2" charset="0"/>
              </a:rPr>
              <a:t>Collective </a:t>
            </a:r>
          </a:p>
          <a:p>
            <a:r>
              <a:rPr lang="en-US" dirty="0">
                <a:solidFill>
                  <a:schemeClr val="accent1">
                    <a:lumMod val="40000"/>
                    <a:lumOff val="60000"/>
                  </a:schemeClr>
                </a:solidFill>
                <a:latin typeface="Russo One" panose="02000503050000020004" pitchFamily="2" charset="0"/>
              </a:rPr>
              <a:t>Starship Analysis</a:t>
            </a:r>
            <a:endParaRPr lang="pt-PT" dirty="0">
              <a:solidFill>
                <a:schemeClr val="accent1">
                  <a:lumMod val="40000"/>
                  <a:lumOff val="60000"/>
                </a:schemeClr>
              </a:solidFill>
              <a:latin typeface="Russo One" panose="02000503050000020004" pitchFamily="2" charset="0"/>
            </a:endParaRPr>
          </a:p>
        </p:txBody>
      </p:sp>
      <p:sp>
        <p:nvSpPr>
          <p:cNvPr id="39" name="CaixaDeTexto 38">
            <a:extLst>
              <a:ext uri="{FF2B5EF4-FFF2-40B4-BE49-F238E27FC236}">
                <a16:creationId xmlns:a16="http://schemas.microsoft.com/office/drawing/2014/main" id="{2F74C4F3-0D5E-4429-A823-6E04379E7947}"/>
              </a:ext>
            </a:extLst>
          </p:cNvPr>
          <p:cNvSpPr txBox="1"/>
          <p:nvPr/>
        </p:nvSpPr>
        <p:spPr>
          <a:xfrm>
            <a:off x="1500325" y="2332668"/>
            <a:ext cx="2618914" cy="646331"/>
          </a:xfrm>
          <a:prstGeom prst="rect">
            <a:avLst/>
          </a:prstGeom>
          <a:noFill/>
          <a:ln w="38100">
            <a:solidFill>
              <a:schemeClr val="accent1"/>
            </a:solidFill>
          </a:ln>
        </p:spPr>
        <p:txBody>
          <a:bodyPr wrap="square" rtlCol="0">
            <a:spAutoFit/>
          </a:bodyPr>
          <a:lstStyle/>
          <a:p>
            <a:r>
              <a:rPr lang="en-US" dirty="0">
                <a:solidFill>
                  <a:schemeClr val="accent1">
                    <a:lumMod val="40000"/>
                    <a:lumOff val="60000"/>
                  </a:schemeClr>
                </a:solidFill>
                <a:latin typeface="Russo One" panose="02000503050000020004" pitchFamily="2" charset="0"/>
              </a:rPr>
              <a:t>Collective Starfighter Analysis</a:t>
            </a:r>
            <a:endParaRPr lang="pt-PT" dirty="0">
              <a:solidFill>
                <a:schemeClr val="accent1">
                  <a:lumMod val="40000"/>
                  <a:lumOff val="60000"/>
                </a:schemeClr>
              </a:solidFill>
              <a:latin typeface="Russo One" panose="02000503050000020004" pitchFamily="2" charset="0"/>
            </a:endParaRPr>
          </a:p>
        </p:txBody>
      </p:sp>
      <p:sp>
        <p:nvSpPr>
          <p:cNvPr id="40" name="CaixaDeTexto 39">
            <a:extLst>
              <a:ext uri="{FF2B5EF4-FFF2-40B4-BE49-F238E27FC236}">
                <a16:creationId xmlns:a16="http://schemas.microsoft.com/office/drawing/2014/main" id="{4432B291-5FD9-4C6C-82B6-8060E7AC9518}"/>
              </a:ext>
            </a:extLst>
          </p:cNvPr>
          <p:cNvSpPr txBox="1"/>
          <p:nvPr/>
        </p:nvSpPr>
        <p:spPr>
          <a:xfrm>
            <a:off x="1500325" y="3733177"/>
            <a:ext cx="2618914" cy="646331"/>
          </a:xfrm>
          <a:prstGeom prst="rect">
            <a:avLst/>
          </a:prstGeom>
          <a:solidFill>
            <a:schemeClr val="accent1">
              <a:lumMod val="50000"/>
            </a:schemeClr>
          </a:solidFill>
          <a:ln w="38100">
            <a:solidFill>
              <a:schemeClr val="accent1"/>
            </a:solidFill>
          </a:ln>
        </p:spPr>
        <p:txBody>
          <a:bodyPr wrap="square" rtlCol="0">
            <a:spAutoFit/>
          </a:bodyPr>
          <a:lstStyle/>
          <a:p>
            <a:r>
              <a:rPr lang="en-US" dirty="0" err="1">
                <a:solidFill>
                  <a:schemeClr val="accent1">
                    <a:lumMod val="40000"/>
                    <a:lumOff val="60000"/>
                  </a:schemeClr>
                </a:solidFill>
                <a:latin typeface="Russo One" panose="02000503050000020004" pitchFamily="2" charset="0"/>
              </a:rPr>
              <a:t>Arcona</a:t>
            </a:r>
            <a:r>
              <a:rPr lang="en-US" dirty="0">
                <a:solidFill>
                  <a:schemeClr val="accent1">
                    <a:lumMod val="40000"/>
                    <a:lumOff val="60000"/>
                  </a:schemeClr>
                </a:solidFill>
                <a:latin typeface="Russo One" panose="02000503050000020004" pitchFamily="2" charset="0"/>
              </a:rPr>
              <a:t> </a:t>
            </a:r>
          </a:p>
          <a:p>
            <a:r>
              <a:rPr lang="en-US" dirty="0">
                <a:solidFill>
                  <a:schemeClr val="accent1">
                    <a:lumMod val="40000"/>
                    <a:lumOff val="60000"/>
                  </a:schemeClr>
                </a:solidFill>
                <a:latin typeface="Russo One" panose="02000503050000020004" pitchFamily="2" charset="0"/>
              </a:rPr>
              <a:t>Starship Analysis</a:t>
            </a:r>
            <a:endParaRPr lang="pt-PT" dirty="0">
              <a:solidFill>
                <a:schemeClr val="accent1">
                  <a:lumMod val="40000"/>
                  <a:lumOff val="60000"/>
                </a:schemeClr>
              </a:solidFill>
              <a:latin typeface="Russo One" panose="02000503050000020004" pitchFamily="2" charset="0"/>
            </a:endParaRPr>
          </a:p>
        </p:txBody>
      </p:sp>
      <p:sp>
        <p:nvSpPr>
          <p:cNvPr id="41" name="CaixaDeTexto 40">
            <a:extLst>
              <a:ext uri="{FF2B5EF4-FFF2-40B4-BE49-F238E27FC236}">
                <a16:creationId xmlns:a16="http://schemas.microsoft.com/office/drawing/2014/main" id="{F533015F-9B3A-4765-99AA-6B767F5E4FA2}"/>
              </a:ext>
            </a:extLst>
          </p:cNvPr>
          <p:cNvSpPr txBox="1"/>
          <p:nvPr/>
        </p:nvSpPr>
        <p:spPr>
          <a:xfrm>
            <a:off x="4948926" y="929582"/>
            <a:ext cx="2618914" cy="646331"/>
          </a:xfrm>
          <a:prstGeom prst="rect">
            <a:avLst/>
          </a:prstGeom>
          <a:noFill/>
          <a:ln w="38100">
            <a:solidFill>
              <a:schemeClr val="accent1"/>
            </a:solidFill>
          </a:ln>
        </p:spPr>
        <p:txBody>
          <a:bodyPr wrap="square" rtlCol="0">
            <a:spAutoFit/>
          </a:bodyPr>
          <a:lstStyle/>
          <a:p>
            <a:r>
              <a:rPr lang="en-US" dirty="0" err="1">
                <a:solidFill>
                  <a:schemeClr val="accent1">
                    <a:lumMod val="40000"/>
                    <a:lumOff val="60000"/>
                  </a:schemeClr>
                </a:solidFill>
                <a:latin typeface="Russo One" panose="02000503050000020004" pitchFamily="2" charset="0"/>
              </a:rPr>
              <a:t>Arcona</a:t>
            </a:r>
            <a:r>
              <a:rPr lang="en-US" dirty="0">
                <a:solidFill>
                  <a:schemeClr val="accent1">
                    <a:lumMod val="40000"/>
                    <a:lumOff val="60000"/>
                  </a:schemeClr>
                </a:solidFill>
                <a:latin typeface="Russo One" panose="02000503050000020004" pitchFamily="2" charset="0"/>
              </a:rPr>
              <a:t> </a:t>
            </a:r>
          </a:p>
          <a:p>
            <a:r>
              <a:rPr lang="en-US" dirty="0">
                <a:solidFill>
                  <a:schemeClr val="accent1">
                    <a:lumMod val="40000"/>
                    <a:lumOff val="60000"/>
                  </a:schemeClr>
                </a:solidFill>
                <a:latin typeface="Russo One" panose="02000503050000020004" pitchFamily="2" charset="0"/>
              </a:rPr>
              <a:t>Starfighter Analysis</a:t>
            </a:r>
            <a:endParaRPr lang="pt-PT" dirty="0">
              <a:solidFill>
                <a:schemeClr val="accent1">
                  <a:lumMod val="40000"/>
                  <a:lumOff val="60000"/>
                </a:schemeClr>
              </a:solidFill>
              <a:latin typeface="Russo One" panose="02000503050000020004" pitchFamily="2" charset="0"/>
            </a:endParaRPr>
          </a:p>
        </p:txBody>
      </p:sp>
      <p:sp>
        <p:nvSpPr>
          <p:cNvPr id="9" name="CaixaDeTexto 8">
            <a:extLst>
              <a:ext uri="{FF2B5EF4-FFF2-40B4-BE49-F238E27FC236}">
                <a16:creationId xmlns:a16="http://schemas.microsoft.com/office/drawing/2014/main" id="{3D668D4E-1692-4ACF-81AF-5AED3A3F4533}"/>
              </a:ext>
            </a:extLst>
          </p:cNvPr>
          <p:cNvSpPr txBox="1"/>
          <p:nvPr/>
        </p:nvSpPr>
        <p:spPr>
          <a:xfrm>
            <a:off x="4948927" y="2327770"/>
            <a:ext cx="2618913" cy="646331"/>
          </a:xfrm>
          <a:prstGeom prst="rect">
            <a:avLst/>
          </a:prstGeom>
          <a:noFill/>
          <a:ln w="38100">
            <a:solidFill>
              <a:schemeClr val="accent1"/>
            </a:solidFill>
          </a:ln>
        </p:spPr>
        <p:txBody>
          <a:bodyPr wrap="square" rtlCol="0">
            <a:spAutoFit/>
          </a:bodyPr>
          <a:lstStyle/>
          <a:p>
            <a:r>
              <a:rPr lang="en-US" dirty="0">
                <a:solidFill>
                  <a:schemeClr val="accent1">
                    <a:lumMod val="40000"/>
                    <a:lumOff val="60000"/>
                  </a:schemeClr>
                </a:solidFill>
                <a:latin typeface="Russo One" panose="02000503050000020004" pitchFamily="2" charset="0"/>
              </a:rPr>
              <a:t>Battle Plan:</a:t>
            </a:r>
            <a:br>
              <a:rPr lang="en-US" dirty="0">
                <a:solidFill>
                  <a:schemeClr val="accent1">
                    <a:lumMod val="40000"/>
                    <a:lumOff val="60000"/>
                  </a:schemeClr>
                </a:solidFill>
                <a:latin typeface="Russo One" panose="02000503050000020004" pitchFamily="2" charset="0"/>
              </a:rPr>
            </a:br>
            <a:r>
              <a:rPr lang="en-US" dirty="0">
                <a:solidFill>
                  <a:schemeClr val="accent1">
                    <a:lumMod val="40000"/>
                    <a:lumOff val="60000"/>
                  </a:schemeClr>
                </a:solidFill>
                <a:latin typeface="Russo One" panose="02000503050000020004" pitchFamily="2" charset="0"/>
              </a:rPr>
              <a:t>Space Battle</a:t>
            </a:r>
            <a:endParaRPr lang="pt-PT" dirty="0">
              <a:solidFill>
                <a:schemeClr val="accent1">
                  <a:lumMod val="40000"/>
                  <a:lumOff val="60000"/>
                </a:schemeClr>
              </a:solidFill>
              <a:latin typeface="Russo One" panose="02000503050000020004" pitchFamily="2" charset="0"/>
            </a:endParaRPr>
          </a:p>
        </p:txBody>
      </p:sp>
      <p:sp>
        <p:nvSpPr>
          <p:cNvPr id="10" name="CaixaDeTexto 9">
            <a:extLst>
              <a:ext uri="{FF2B5EF4-FFF2-40B4-BE49-F238E27FC236}">
                <a16:creationId xmlns:a16="http://schemas.microsoft.com/office/drawing/2014/main" id="{4F77DC92-6791-4E5C-BD7B-B21068766B23}"/>
              </a:ext>
            </a:extLst>
          </p:cNvPr>
          <p:cNvSpPr txBox="1"/>
          <p:nvPr/>
        </p:nvSpPr>
        <p:spPr>
          <a:xfrm>
            <a:off x="4948927" y="3735749"/>
            <a:ext cx="2618913" cy="646331"/>
          </a:xfrm>
          <a:prstGeom prst="rect">
            <a:avLst/>
          </a:prstGeom>
          <a:noFill/>
          <a:ln w="38100">
            <a:solidFill>
              <a:schemeClr val="accent1"/>
            </a:solidFill>
          </a:ln>
        </p:spPr>
        <p:txBody>
          <a:bodyPr wrap="square" rtlCol="0">
            <a:spAutoFit/>
          </a:bodyPr>
          <a:lstStyle/>
          <a:p>
            <a:r>
              <a:rPr lang="en-US" dirty="0" err="1">
                <a:solidFill>
                  <a:schemeClr val="accent1">
                    <a:lumMod val="40000"/>
                    <a:lumOff val="60000"/>
                  </a:schemeClr>
                </a:solidFill>
                <a:latin typeface="Russo One" panose="02000503050000020004" pitchFamily="2" charset="0"/>
              </a:rPr>
              <a:t>Arcona</a:t>
            </a:r>
            <a:r>
              <a:rPr lang="en-US" dirty="0">
                <a:solidFill>
                  <a:schemeClr val="accent1">
                    <a:lumMod val="40000"/>
                    <a:lumOff val="60000"/>
                  </a:schemeClr>
                </a:solidFill>
                <a:latin typeface="Russo One" panose="02000503050000020004" pitchFamily="2" charset="0"/>
              </a:rPr>
              <a:t> </a:t>
            </a:r>
            <a:r>
              <a:rPr lang="pt-PT" dirty="0" err="1">
                <a:solidFill>
                  <a:schemeClr val="accent1">
                    <a:lumMod val="40000"/>
                    <a:lumOff val="60000"/>
                  </a:schemeClr>
                </a:solidFill>
                <a:latin typeface="Russo One" panose="02000503050000020004" pitchFamily="2" charset="0"/>
              </a:rPr>
              <a:t>Ground</a:t>
            </a:r>
            <a:endParaRPr lang="pt-PT" dirty="0">
              <a:solidFill>
                <a:schemeClr val="accent1">
                  <a:lumMod val="40000"/>
                  <a:lumOff val="60000"/>
                </a:schemeClr>
              </a:solidFill>
              <a:latin typeface="Russo One" panose="02000503050000020004" pitchFamily="2" charset="0"/>
            </a:endParaRPr>
          </a:p>
          <a:p>
            <a:r>
              <a:rPr lang="pt-PT" dirty="0">
                <a:solidFill>
                  <a:schemeClr val="accent1">
                    <a:lumMod val="40000"/>
                    <a:lumOff val="60000"/>
                  </a:schemeClr>
                </a:solidFill>
                <a:latin typeface="Russo One" panose="02000503050000020004" pitchFamily="2" charset="0"/>
              </a:rPr>
              <a:t>Force </a:t>
            </a:r>
            <a:r>
              <a:rPr lang="pt-PT" dirty="0" err="1">
                <a:solidFill>
                  <a:schemeClr val="accent1">
                    <a:lumMod val="40000"/>
                    <a:lumOff val="60000"/>
                  </a:schemeClr>
                </a:solidFill>
                <a:latin typeface="Russo One" panose="02000503050000020004" pitchFamily="2" charset="0"/>
              </a:rPr>
              <a:t>Analysis</a:t>
            </a:r>
            <a:endParaRPr lang="en-US" dirty="0">
              <a:solidFill>
                <a:schemeClr val="accent1">
                  <a:lumMod val="40000"/>
                  <a:lumOff val="60000"/>
                </a:schemeClr>
              </a:solidFill>
              <a:latin typeface="Russo One" panose="02000503050000020004" pitchFamily="2" charset="0"/>
            </a:endParaRPr>
          </a:p>
        </p:txBody>
      </p:sp>
      <p:sp>
        <p:nvSpPr>
          <p:cNvPr id="11" name="CaixaDeTexto 10">
            <a:extLst>
              <a:ext uri="{FF2B5EF4-FFF2-40B4-BE49-F238E27FC236}">
                <a16:creationId xmlns:a16="http://schemas.microsoft.com/office/drawing/2014/main" id="{DC613F31-6176-4F47-8664-00F8B4F5EDB8}"/>
              </a:ext>
            </a:extLst>
          </p:cNvPr>
          <p:cNvSpPr txBox="1"/>
          <p:nvPr/>
        </p:nvSpPr>
        <p:spPr>
          <a:xfrm>
            <a:off x="8389396" y="929582"/>
            <a:ext cx="2618913" cy="646331"/>
          </a:xfrm>
          <a:prstGeom prst="rect">
            <a:avLst/>
          </a:prstGeom>
          <a:noFill/>
          <a:ln w="38100">
            <a:solidFill>
              <a:schemeClr val="accent1"/>
            </a:solidFill>
          </a:ln>
        </p:spPr>
        <p:txBody>
          <a:bodyPr wrap="square" rtlCol="0">
            <a:spAutoFit/>
          </a:bodyPr>
          <a:lstStyle/>
          <a:p>
            <a:r>
              <a:rPr lang="en-US" dirty="0">
                <a:solidFill>
                  <a:schemeClr val="accent1">
                    <a:lumMod val="40000"/>
                    <a:lumOff val="60000"/>
                  </a:schemeClr>
                </a:solidFill>
                <a:latin typeface="Russo One" panose="02000503050000020004" pitchFamily="2" charset="0"/>
              </a:rPr>
              <a:t>Battle Plan:</a:t>
            </a:r>
          </a:p>
          <a:p>
            <a:r>
              <a:rPr lang="en-US" dirty="0">
                <a:solidFill>
                  <a:schemeClr val="accent1">
                    <a:lumMod val="40000"/>
                    <a:lumOff val="60000"/>
                  </a:schemeClr>
                </a:solidFill>
                <a:latin typeface="Russo One" panose="02000503050000020004" pitchFamily="2" charset="0"/>
              </a:rPr>
              <a:t>Ground Battle</a:t>
            </a:r>
          </a:p>
        </p:txBody>
      </p:sp>
      <p:sp>
        <p:nvSpPr>
          <p:cNvPr id="16" name="CaixaDeTexto 15">
            <a:extLst>
              <a:ext uri="{FF2B5EF4-FFF2-40B4-BE49-F238E27FC236}">
                <a16:creationId xmlns:a16="http://schemas.microsoft.com/office/drawing/2014/main" id="{560DA1FA-9B74-4FCB-B391-598C6F0E3A91}"/>
              </a:ext>
            </a:extLst>
          </p:cNvPr>
          <p:cNvSpPr txBox="1"/>
          <p:nvPr/>
        </p:nvSpPr>
        <p:spPr>
          <a:xfrm>
            <a:off x="8389395" y="2327770"/>
            <a:ext cx="2618913" cy="646331"/>
          </a:xfrm>
          <a:prstGeom prst="rect">
            <a:avLst/>
          </a:prstGeom>
          <a:noFill/>
          <a:ln w="38100">
            <a:solidFill>
              <a:schemeClr val="accent1"/>
            </a:solidFill>
          </a:ln>
        </p:spPr>
        <p:txBody>
          <a:bodyPr wrap="square" rtlCol="0">
            <a:spAutoFit/>
          </a:bodyPr>
          <a:lstStyle/>
          <a:p>
            <a:r>
              <a:rPr lang="en-US" dirty="0">
                <a:solidFill>
                  <a:schemeClr val="accent1">
                    <a:lumMod val="40000"/>
                    <a:lumOff val="60000"/>
                  </a:schemeClr>
                </a:solidFill>
                <a:latin typeface="Russo One" panose="02000503050000020004" pitchFamily="2" charset="0"/>
              </a:rPr>
              <a:t>Index</a:t>
            </a:r>
          </a:p>
          <a:p>
            <a:endParaRPr lang="en-US" dirty="0">
              <a:solidFill>
                <a:schemeClr val="accent1">
                  <a:lumMod val="40000"/>
                  <a:lumOff val="60000"/>
                </a:schemeClr>
              </a:solidFill>
              <a:latin typeface="Russo One" panose="02000503050000020004" pitchFamily="2" charset="0"/>
            </a:endParaRPr>
          </a:p>
        </p:txBody>
      </p:sp>
      <p:sp>
        <p:nvSpPr>
          <p:cNvPr id="17" name="CaixaDeTexto 16">
            <a:extLst>
              <a:ext uri="{FF2B5EF4-FFF2-40B4-BE49-F238E27FC236}">
                <a16:creationId xmlns:a16="http://schemas.microsoft.com/office/drawing/2014/main" id="{3FC1AA15-EB6B-4EA7-99BC-AA01D15F3547}"/>
              </a:ext>
            </a:extLst>
          </p:cNvPr>
          <p:cNvSpPr txBox="1"/>
          <p:nvPr/>
        </p:nvSpPr>
        <p:spPr>
          <a:xfrm>
            <a:off x="8389397" y="3735749"/>
            <a:ext cx="2618913" cy="646331"/>
          </a:xfrm>
          <a:prstGeom prst="rect">
            <a:avLst/>
          </a:prstGeom>
          <a:noFill/>
          <a:ln w="38100">
            <a:solidFill>
              <a:schemeClr val="accent1"/>
            </a:solidFill>
          </a:ln>
        </p:spPr>
        <p:txBody>
          <a:bodyPr wrap="square" rtlCol="0">
            <a:spAutoFit/>
          </a:bodyPr>
          <a:lstStyle/>
          <a:p>
            <a:r>
              <a:rPr lang="en-US" dirty="0">
                <a:solidFill>
                  <a:schemeClr val="accent1">
                    <a:lumMod val="40000"/>
                    <a:lumOff val="60000"/>
                  </a:schemeClr>
                </a:solidFill>
                <a:latin typeface="Russo One" panose="02000503050000020004" pitchFamily="2" charset="0"/>
              </a:rPr>
              <a:t>Operation Kill Mav</a:t>
            </a:r>
          </a:p>
          <a:p>
            <a:endParaRPr lang="en-US" dirty="0">
              <a:solidFill>
                <a:schemeClr val="accent1">
                  <a:lumMod val="40000"/>
                  <a:lumOff val="60000"/>
                </a:schemeClr>
              </a:solidFill>
              <a:latin typeface="Russo One" panose="02000503050000020004" pitchFamily="2" charset="0"/>
            </a:endParaRPr>
          </a:p>
        </p:txBody>
      </p:sp>
      <p:pic>
        <p:nvPicPr>
          <p:cNvPr id="14" name="Imagem 13">
            <a:extLst>
              <a:ext uri="{FF2B5EF4-FFF2-40B4-BE49-F238E27FC236}">
                <a16:creationId xmlns:a16="http://schemas.microsoft.com/office/drawing/2014/main" id="{B658D1CD-1311-45C6-AEA8-1020E9E9E292}"/>
              </a:ext>
            </a:extLst>
          </p:cNvPr>
          <p:cNvPicPr>
            <a:picLocks noChangeAspect="1"/>
          </p:cNvPicPr>
          <p:nvPr/>
        </p:nvPicPr>
        <p:blipFill>
          <a:blip r:embed="rId4">
            <a:alphaModFix amt="50000"/>
          </a:blip>
          <a:stretch>
            <a:fillRect/>
          </a:stretch>
        </p:blipFill>
        <p:spPr>
          <a:xfrm>
            <a:off x="8405616" y="3744692"/>
            <a:ext cx="2602691" cy="646331"/>
          </a:xfrm>
          <a:prstGeom prst="rect">
            <a:avLst/>
          </a:prstGeom>
        </p:spPr>
      </p:pic>
      <p:pic>
        <p:nvPicPr>
          <p:cNvPr id="15" name="Imagem 14">
            <a:extLst>
              <a:ext uri="{FF2B5EF4-FFF2-40B4-BE49-F238E27FC236}">
                <a16:creationId xmlns:a16="http://schemas.microsoft.com/office/drawing/2014/main" id="{0C869459-CC93-42AF-BD71-B49437FCE16D}"/>
              </a:ext>
            </a:extLst>
          </p:cNvPr>
          <p:cNvPicPr>
            <a:picLocks noChangeAspect="1"/>
          </p:cNvPicPr>
          <p:nvPr/>
        </p:nvPicPr>
        <p:blipFill>
          <a:blip r:embed="rId5">
            <a:alphaModFix amt="20000"/>
          </a:blip>
          <a:stretch>
            <a:fillRect/>
          </a:stretch>
        </p:blipFill>
        <p:spPr>
          <a:xfrm>
            <a:off x="1003177" y="461890"/>
            <a:ext cx="10697592" cy="5928415"/>
          </a:xfrm>
          <a:prstGeom prst="rect">
            <a:avLst/>
          </a:prstGeom>
        </p:spPr>
      </p:pic>
    </p:spTree>
    <p:extLst>
      <p:ext uri="{BB962C8B-B14F-4D97-AF65-F5344CB8AC3E}">
        <p14:creationId xmlns:p14="http://schemas.microsoft.com/office/powerpoint/2010/main" val="12757560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B8482328-E01F-4364-B860-03D5D6F5C722}"/>
              </a:ext>
            </a:extLst>
          </p:cNvPr>
          <p:cNvPicPr>
            <a:picLocks noChangeAspect="1"/>
          </p:cNvPicPr>
          <p:nvPr/>
        </p:nvPicPr>
        <p:blipFill>
          <a:blip r:embed="rId3"/>
          <a:stretch>
            <a:fillRect/>
          </a:stretch>
        </p:blipFill>
        <p:spPr>
          <a:xfrm rot="5400000">
            <a:off x="2664100" y="-2669903"/>
            <a:ext cx="6863803" cy="12192002"/>
          </a:xfrm>
          <a:prstGeom prst="rect">
            <a:avLst/>
          </a:prstGeom>
        </p:spPr>
      </p:pic>
      <p:sp>
        <p:nvSpPr>
          <p:cNvPr id="31" name="CaixaDeTexto 30">
            <a:extLst>
              <a:ext uri="{FF2B5EF4-FFF2-40B4-BE49-F238E27FC236}">
                <a16:creationId xmlns:a16="http://schemas.microsoft.com/office/drawing/2014/main" id="{029D95E0-A79C-44F0-BC44-B595DA6B56FD}"/>
              </a:ext>
            </a:extLst>
          </p:cNvPr>
          <p:cNvSpPr txBox="1"/>
          <p:nvPr/>
        </p:nvSpPr>
        <p:spPr>
          <a:xfrm>
            <a:off x="5087471" y="495740"/>
            <a:ext cx="2822533" cy="338554"/>
          </a:xfrm>
          <a:prstGeom prst="rect">
            <a:avLst/>
          </a:prstGeom>
          <a:noFill/>
        </p:spPr>
        <p:txBody>
          <a:bodyPr wrap="square" rtlCol="0">
            <a:spAutoFit/>
          </a:bodyPr>
          <a:lstStyle/>
          <a:p>
            <a:r>
              <a:rPr lang="en-US" sz="1600" dirty="0">
                <a:solidFill>
                  <a:schemeClr val="accent1">
                    <a:lumMod val="40000"/>
                    <a:lumOff val="60000"/>
                  </a:schemeClr>
                </a:solidFill>
                <a:latin typeface="Russo One" panose="02000503050000020004" pitchFamily="2" charset="0"/>
              </a:rPr>
              <a:t>DP20 </a:t>
            </a:r>
            <a:r>
              <a:rPr lang="en-US" sz="1600" dirty="0" err="1">
                <a:solidFill>
                  <a:schemeClr val="accent1">
                    <a:lumMod val="40000"/>
                    <a:lumOff val="60000"/>
                  </a:schemeClr>
                </a:solidFill>
                <a:latin typeface="Russo One" panose="02000503050000020004" pitchFamily="2" charset="0"/>
              </a:rPr>
              <a:t>Corellian</a:t>
            </a:r>
            <a:r>
              <a:rPr lang="en-US" sz="1600" dirty="0">
                <a:solidFill>
                  <a:schemeClr val="accent1">
                    <a:lumMod val="40000"/>
                    <a:lumOff val="60000"/>
                  </a:schemeClr>
                </a:solidFill>
                <a:latin typeface="Russo One" panose="02000503050000020004" pitchFamily="2" charset="0"/>
              </a:rPr>
              <a:t> Gunship</a:t>
            </a:r>
            <a:endParaRPr lang="pt-PT" sz="1600" dirty="0">
              <a:solidFill>
                <a:schemeClr val="accent1">
                  <a:lumMod val="40000"/>
                  <a:lumOff val="60000"/>
                </a:schemeClr>
              </a:solidFill>
              <a:latin typeface="Russo One" panose="02000503050000020004" pitchFamily="2" charset="0"/>
            </a:endParaRPr>
          </a:p>
        </p:txBody>
      </p:sp>
      <p:pic>
        <p:nvPicPr>
          <p:cNvPr id="6" name="Imagem 5">
            <a:extLst>
              <a:ext uri="{FF2B5EF4-FFF2-40B4-BE49-F238E27FC236}">
                <a16:creationId xmlns:a16="http://schemas.microsoft.com/office/drawing/2014/main" id="{D35D1DCC-3B53-43E0-8856-3C6BBE3060DD}"/>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9240906" y="5043916"/>
            <a:ext cx="1288012" cy="1288012"/>
          </a:xfrm>
          <a:prstGeom prst="rect">
            <a:avLst/>
          </a:prstGeom>
        </p:spPr>
      </p:pic>
      <p:cxnSp>
        <p:nvCxnSpPr>
          <p:cNvPr id="18" name="Conexão reta 17">
            <a:extLst>
              <a:ext uri="{FF2B5EF4-FFF2-40B4-BE49-F238E27FC236}">
                <a16:creationId xmlns:a16="http://schemas.microsoft.com/office/drawing/2014/main" id="{622A5095-CF56-4B1B-8B05-21D9C7BE60E9}"/>
              </a:ext>
            </a:extLst>
          </p:cNvPr>
          <p:cNvCxnSpPr>
            <a:cxnSpLocks/>
          </p:cNvCxnSpPr>
          <p:nvPr/>
        </p:nvCxnSpPr>
        <p:spPr>
          <a:xfrm>
            <a:off x="973332" y="1322205"/>
            <a:ext cx="272865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Conexão reta 18">
            <a:extLst>
              <a:ext uri="{FF2B5EF4-FFF2-40B4-BE49-F238E27FC236}">
                <a16:creationId xmlns:a16="http://schemas.microsoft.com/office/drawing/2014/main" id="{D98D0B3B-B57C-4E67-AFE3-0F2CDFA2826A}"/>
              </a:ext>
            </a:extLst>
          </p:cNvPr>
          <p:cNvCxnSpPr>
            <a:cxnSpLocks/>
          </p:cNvCxnSpPr>
          <p:nvPr/>
        </p:nvCxnSpPr>
        <p:spPr>
          <a:xfrm>
            <a:off x="973332" y="665017"/>
            <a:ext cx="220487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Conexão reta 20">
            <a:extLst>
              <a:ext uri="{FF2B5EF4-FFF2-40B4-BE49-F238E27FC236}">
                <a16:creationId xmlns:a16="http://schemas.microsoft.com/office/drawing/2014/main" id="{78B8ACF4-BD76-4E96-8195-7F24DE1D5F58}"/>
              </a:ext>
            </a:extLst>
          </p:cNvPr>
          <p:cNvCxnSpPr/>
          <p:nvPr/>
        </p:nvCxnSpPr>
        <p:spPr>
          <a:xfrm flipH="1" flipV="1">
            <a:off x="3178206" y="665017"/>
            <a:ext cx="532660" cy="66709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4" name="CaixaDeTexto 23">
            <a:extLst>
              <a:ext uri="{FF2B5EF4-FFF2-40B4-BE49-F238E27FC236}">
                <a16:creationId xmlns:a16="http://schemas.microsoft.com/office/drawing/2014/main" id="{A5F1B788-8D29-4884-B61B-3E7E4B87D80A}"/>
              </a:ext>
            </a:extLst>
          </p:cNvPr>
          <p:cNvSpPr txBox="1"/>
          <p:nvPr/>
        </p:nvSpPr>
        <p:spPr>
          <a:xfrm>
            <a:off x="921311" y="702572"/>
            <a:ext cx="2664701" cy="646331"/>
          </a:xfrm>
          <a:prstGeom prst="rect">
            <a:avLst/>
          </a:prstGeom>
          <a:noFill/>
          <a:ln w="38100">
            <a:noFill/>
          </a:ln>
        </p:spPr>
        <p:txBody>
          <a:bodyPr wrap="square" rtlCol="0">
            <a:spAutoFit/>
          </a:bodyPr>
          <a:lstStyle/>
          <a:p>
            <a:r>
              <a:rPr lang="en-US" dirty="0" err="1">
                <a:solidFill>
                  <a:schemeClr val="accent1">
                    <a:lumMod val="40000"/>
                    <a:lumOff val="60000"/>
                  </a:schemeClr>
                </a:solidFill>
                <a:latin typeface="Russo One" panose="02000503050000020004" pitchFamily="2" charset="0"/>
              </a:rPr>
              <a:t>Arcona</a:t>
            </a:r>
            <a:endParaRPr lang="en-US" dirty="0">
              <a:solidFill>
                <a:schemeClr val="accent1">
                  <a:lumMod val="40000"/>
                  <a:lumOff val="60000"/>
                </a:schemeClr>
              </a:solidFill>
              <a:latin typeface="Russo One" panose="02000503050000020004" pitchFamily="2" charset="0"/>
            </a:endParaRPr>
          </a:p>
          <a:p>
            <a:r>
              <a:rPr lang="en-US" dirty="0">
                <a:solidFill>
                  <a:schemeClr val="accent1">
                    <a:lumMod val="40000"/>
                    <a:lumOff val="60000"/>
                  </a:schemeClr>
                </a:solidFill>
                <a:latin typeface="Russo One" panose="02000503050000020004" pitchFamily="2" charset="0"/>
              </a:rPr>
              <a:t>Starship Analysis</a:t>
            </a:r>
            <a:endParaRPr lang="pt-PT" dirty="0">
              <a:solidFill>
                <a:schemeClr val="accent1">
                  <a:lumMod val="40000"/>
                  <a:lumOff val="60000"/>
                </a:schemeClr>
              </a:solidFill>
              <a:latin typeface="Russo One" panose="02000503050000020004" pitchFamily="2" charset="0"/>
            </a:endParaRPr>
          </a:p>
        </p:txBody>
      </p:sp>
      <p:pic>
        <p:nvPicPr>
          <p:cNvPr id="2" name="Imagem 1">
            <a:extLst>
              <a:ext uri="{FF2B5EF4-FFF2-40B4-BE49-F238E27FC236}">
                <a16:creationId xmlns:a16="http://schemas.microsoft.com/office/drawing/2014/main" id="{D3E36D7F-4728-4164-B9AC-F782077D94E6}"/>
              </a:ext>
            </a:extLst>
          </p:cNvPr>
          <p:cNvPicPr>
            <a:picLocks noChangeAspect="1"/>
          </p:cNvPicPr>
          <p:nvPr/>
        </p:nvPicPr>
        <p:blipFill>
          <a:blip r:embed="rId5">
            <a:clrChange>
              <a:clrFrom>
                <a:srgbClr val="000000"/>
              </a:clrFrom>
              <a:clrTo>
                <a:srgbClr val="000000">
                  <a:alpha val="0"/>
                </a:srgbClr>
              </a:clrTo>
            </a:clrChange>
          </a:blip>
          <a:stretch>
            <a:fillRect/>
          </a:stretch>
        </p:blipFill>
        <p:spPr>
          <a:xfrm>
            <a:off x="4366800" y="1623600"/>
            <a:ext cx="3596561" cy="3596561"/>
          </a:xfrm>
          <a:prstGeom prst="rect">
            <a:avLst/>
          </a:prstGeom>
        </p:spPr>
      </p:pic>
      <p:sp>
        <p:nvSpPr>
          <p:cNvPr id="10" name="CaixaDeTexto 9">
            <a:extLst>
              <a:ext uri="{FF2B5EF4-FFF2-40B4-BE49-F238E27FC236}">
                <a16:creationId xmlns:a16="http://schemas.microsoft.com/office/drawing/2014/main" id="{5C9D16B8-08C0-4D36-B3B4-57BEFAF55DFF}"/>
              </a:ext>
            </a:extLst>
          </p:cNvPr>
          <p:cNvSpPr txBox="1"/>
          <p:nvPr/>
        </p:nvSpPr>
        <p:spPr>
          <a:xfrm>
            <a:off x="1362264" y="2812428"/>
            <a:ext cx="2664701" cy="2677656"/>
          </a:xfrm>
          <a:prstGeom prst="rect">
            <a:avLst/>
          </a:prstGeom>
          <a:noFill/>
          <a:ln w="38100">
            <a:solidFill>
              <a:schemeClr val="accent1"/>
            </a:solidFill>
          </a:ln>
        </p:spPr>
        <p:txBody>
          <a:bodyPr wrap="square" rtlCol="0">
            <a:spAutoFit/>
          </a:bodyPr>
          <a:lstStyle/>
          <a:p>
            <a:r>
              <a:rPr lang="en-US" sz="1200" dirty="0">
                <a:solidFill>
                  <a:schemeClr val="accent1">
                    <a:lumMod val="40000"/>
                    <a:lumOff val="60000"/>
                  </a:schemeClr>
                </a:solidFill>
                <a:latin typeface="Russo One" panose="02000503050000020004" pitchFamily="2" charset="0"/>
              </a:rPr>
              <a:t>Description:</a:t>
            </a:r>
          </a:p>
          <a:p>
            <a:r>
              <a:rPr lang="en-US" sz="1200" dirty="0">
                <a:solidFill>
                  <a:schemeClr val="accent1">
                    <a:lumMod val="40000"/>
                    <a:lumOff val="60000"/>
                  </a:schemeClr>
                </a:solidFill>
              </a:rPr>
              <a:t>The DP20 </a:t>
            </a:r>
            <a:r>
              <a:rPr lang="en-US" sz="1200" dirty="0" err="1">
                <a:solidFill>
                  <a:schemeClr val="accent1">
                    <a:lumMod val="40000"/>
                    <a:lumOff val="60000"/>
                  </a:schemeClr>
                </a:solidFill>
              </a:rPr>
              <a:t>Corellian</a:t>
            </a:r>
            <a:r>
              <a:rPr lang="en-US" sz="1200" dirty="0">
                <a:solidFill>
                  <a:schemeClr val="accent1">
                    <a:lumMod val="40000"/>
                    <a:lumOff val="60000"/>
                  </a:schemeClr>
                </a:solidFill>
              </a:rPr>
              <a:t> Gunship is a 120-meter long Corvette that is designed to be a fast and deadly warship.</a:t>
            </a:r>
          </a:p>
          <a:p>
            <a:r>
              <a:rPr lang="en-US" sz="1200" dirty="0">
                <a:solidFill>
                  <a:schemeClr val="accent1">
                    <a:lumMod val="40000"/>
                    <a:lumOff val="60000"/>
                  </a:schemeClr>
                </a:solidFill>
              </a:rPr>
              <a:t> </a:t>
            </a:r>
          </a:p>
          <a:p>
            <a:r>
              <a:rPr lang="en-US" sz="1200" dirty="0">
                <a:solidFill>
                  <a:schemeClr val="accent1">
                    <a:lumMod val="40000"/>
                    <a:lumOff val="60000"/>
                  </a:schemeClr>
                </a:solidFill>
              </a:rPr>
              <a:t>Hyperdrive capable, this vessel has great maneuverability and exceptional speed, with average armor and shielding. </a:t>
            </a:r>
          </a:p>
          <a:p>
            <a:endParaRPr lang="en-US" sz="1200" dirty="0">
              <a:solidFill>
                <a:schemeClr val="accent1">
                  <a:lumMod val="40000"/>
                  <a:lumOff val="60000"/>
                </a:schemeClr>
              </a:solidFill>
            </a:endParaRPr>
          </a:p>
          <a:p>
            <a:r>
              <a:rPr lang="en-US" sz="1200" dirty="0">
                <a:solidFill>
                  <a:schemeClr val="accent1">
                    <a:lumMod val="40000"/>
                    <a:lumOff val="60000"/>
                  </a:schemeClr>
                </a:solidFill>
              </a:rPr>
              <a:t>The DP20 is primarily used in anti-starfighter roles, though its dual </a:t>
            </a:r>
            <a:r>
              <a:rPr lang="en-US" sz="1200" dirty="0" err="1">
                <a:solidFill>
                  <a:schemeClr val="accent1">
                    <a:lumMod val="40000"/>
                    <a:lumOff val="60000"/>
                  </a:schemeClr>
                </a:solidFill>
              </a:rPr>
              <a:t>turbolaser</a:t>
            </a:r>
            <a:r>
              <a:rPr lang="en-US" sz="1200" dirty="0">
                <a:solidFill>
                  <a:schemeClr val="accent1">
                    <a:lumMod val="40000"/>
                    <a:lumOff val="60000"/>
                  </a:schemeClr>
                </a:solidFill>
              </a:rPr>
              <a:t> turrets provide for a surprising anti-capital ship bite.</a:t>
            </a:r>
            <a:endParaRPr lang="pt-PT" sz="1200" dirty="0">
              <a:solidFill>
                <a:schemeClr val="accent1">
                  <a:lumMod val="40000"/>
                  <a:lumOff val="60000"/>
                </a:schemeClr>
              </a:solidFill>
            </a:endParaRPr>
          </a:p>
        </p:txBody>
      </p:sp>
      <p:sp>
        <p:nvSpPr>
          <p:cNvPr id="11" name="CaixaDeTexto 10">
            <a:extLst>
              <a:ext uri="{FF2B5EF4-FFF2-40B4-BE49-F238E27FC236}">
                <a16:creationId xmlns:a16="http://schemas.microsoft.com/office/drawing/2014/main" id="{26A7913F-BC66-4695-B10A-A53E9788D117}"/>
              </a:ext>
            </a:extLst>
          </p:cNvPr>
          <p:cNvSpPr txBox="1"/>
          <p:nvPr/>
        </p:nvSpPr>
        <p:spPr>
          <a:xfrm>
            <a:off x="8376077" y="3986337"/>
            <a:ext cx="2362195" cy="276999"/>
          </a:xfrm>
          <a:prstGeom prst="rect">
            <a:avLst/>
          </a:prstGeom>
          <a:noFill/>
          <a:ln w="38100">
            <a:solidFill>
              <a:schemeClr val="accent1"/>
            </a:solidFill>
          </a:ln>
        </p:spPr>
        <p:txBody>
          <a:bodyPr wrap="square" rtlCol="0">
            <a:spAutoFit/>
          </a:bodyPr>
          <a:lstStyle/>
          <a:p>
            <a:r>
              <a:rPr lang="en-US" sz="1200" dirty="0">
                <a:solidFill>
                  <a:schemeClr val="accent1">
                    <a:lumMod val="40000"/>
                    <a:lumOff val="60000"/>
                  </a:schemeClr>
                </a:solidFill>
                <a:latin typeface="Russo One" panose="02000503050000020004" pitchFamily="2" charset="0"/>
              </a:rPr>
              <a:t>8 Dual </a:t>
            </a:r>
            <a:r>
              <a:rPr lang="en-US" sz="1200" dirty="0" err="1">
                <a:solidFill>
                  <a:schemeClr val="accent1">
                    <a:lumMod val="40000"/>
                    <a:lumOff val="60000"/>
                  </a:schemeClr>
                </a:solidFill>
                <a:latin typeface="Russo One" panose="02000503050000020004" pitchFamily="2" charset="0"/>
              </a:rPr>
              <a:t>Turbolaser</a:t>
            </a:r>
            <a:r>
              <a:rPr lang="en-US" sz="1200" dirty="0">
                <a:solidFill>
                  <a:schemeClr val="accent1">
                    <a:lumMod val="40000"/>
                    <a:lumOff val="60000"/>
                  </a:schemeClr>
                </a:solidFill>
                <a:latin typeface="Russo One" panose="02000503050000020004" pitchFamily="2" charset="0"/>
              </a:rPr>
              <a:t> Turrets</a:t>
            </a:r>
            <a:endParaRPr lang="pt-PT" sz="1200" dirty="0">
              <a:solidFill>
                <a:schemeClr val="accent1">
                  <a:lumMod val="40000"/>
                  <a:lumOff val="60000"/>
                </a:schemeClr>
              </a:solidFill>
              <a:latin typeface="Russo One" panose="02000503050000020004" pitchFamily="2" charset="0"/>
            </a:endParaRPr>
          </a:p>
        </p:txBody>
      </p:sp>
      <p:sp>
        <p:nvSpPr>
          <p:cNvPr id="12" name="CaixaDeTexto 11">
            <a:extLst>
              <a:ext uri="{FF2B5EF4-FFF2-40B4-BE49-F238E27FC236}">
                <a16:creationId xmlns:a16="http://schemas.microsoft.com/office/drawing/2014/main" id="{AAF30843-EC39-4BC7-A5D8-F7F29E50E49B}"/>
              </a:ext>
            </a:extLst>
          </p:cNvPr>
          <p:cNvSpPr txBox="1"/>
          <p:nvPr/>
        </p:nvSpPr>
        <p:spPr>
          <a:xfrm>
            <a:off x="8612660" y="1715132"/>
            <a:ext cx="1891692" cy="276999"/>
          </a:xfrm>
          <a:prstGeom prst="rect">
            <a:avLst/>
          </a:prstGeom>
          <a:noFill/>
          <a:ln w="38100">
            <a:solidFill>
              <a:schemeClr val="accent1"/>
            </a:solidFill>
          </a:ln>
        </p:spPr>
        <p:txBody>
          <a:bodyPr wrap="square" rtlCol="0">
            <a:spAutoFit/>
          </a:bodyPr>
          <a:lstStyle/>
          <a:p>
            <a:r>
              <a:rPr lang="en-US" sz="1200" dirty="0">
                <a:solidFill>
                  <a:schemeClr val="accent1">
                    <a:lumMod val="40000"/>
                    <a:lumOff val="60000"/>
                  </a:schemeClr>
                </a:solidFill>
                <a:latin typeface="Russo One" panose="02000503050000020004" pitchFamily="2" charset="0"/>
              </a:rPr>
              <a:t>6 Quad Laser Turrets</a:t>
            </a:r>
            <a:endParaRPr lang="pt-PT" sz="1200" dirty="0">
              <a:solidFill>
                <a:schemeClr val="accent1">
                  <a:lumMod val="40000"/>
                  <a:lumOff val="60000"/>
                </a:schemeClr>
              </a:solidFill>
              <a:latin typeface="Russo One" panose="02000503050000020004" pitchFamily="2" charset="0"/>
            </a:endParaRPr>
          </a:p>
        </p:txBody>
      </p:sp>
      <p:sp>
        <p:nvSpPr>
          <p:cNvPr id="13" name="CaixaDeTexto 12">
            <a:extLst>
              <a:ext uri="{FF2B5EF4-FFF2-40B4-BE49-F238E27FC236}">
                <a16:creationId xmlns:a16="http://schemas.microsoft.com/office/drawing/2014/main" id="{759464F7-F829-4688-B776-868862E3DF5F}"/>
              </a:ext>
            </a:extLst>
          </p:cNvPr>
          <p:cNvSpPr txBox="1"/>
          <p:nvPr/>
        </p:nvSpPr>
        <p:spPr>
          <a:xfrm>
            <a:off x="8824763" y="2928758"/>
            <a:ext cx="1891691" cy="276999"/>
          </a:xfrm>
          <a:prstGeom prst="rect">
            <a:avLst/>
          </a:prstGeom>
          <a:noFill/>
          <a:ln w="38100">
            <a:solidFill>
              <a:schemeClr val="accent1"/>
            </a:solidFill>
          </a:ln>
        </p:spPr>
        <p:txBody>
          <a:bodyPr wrap="square" rtlCol="0">
            <a:spAutoFit/>
          </a:bodyPr>
          <a:lstStyle/>
          <a:p>
            <a:r>
              <a:rPr lang="en-US" sz="1200" dirty="0">
                <a:solidFill>
                  <a:schemeClr val="accent1">
                    <a:lumMod val="40000"/>
                    <a:lumOff val="60000"/>
                  </a:schemeClr>
                </a:solidFill>
                <a:latin typeface="Russo One" panose="02000503050000020004" pitchFamily="2" charset="0"/>
              </a:rPr>
              <a:t>4 Missile Launchers</a:t>
            </a:r>
            <a:endParaRPr lang="pt-PT" sz="1200" dirty="0">
              <a:solidFill>
                <a:schemeClr val="accent1">
                  <a:lumMod val="40000"/>
                  <a:lumOff val="60000"/>
                </a:schemeClr>
              </a:solidFill>
              <a:latin typeface="Russo One" panose="02000503050000020004" pitchFamily="2" charset="0"/>
            </a:endParaRPr>
          </a:p>
        </p:txBody>
      </p:sp>
      <p:cxnSp>
        <p:nvCxnSpPr>
          <p:cNvPr id="14" name="Conexão reta 13">
            <a:extLst>
              <a:ext uri="{FF2B5EF4-FFF2-40B4-BE49-F238E27FC236}">
                <a16:creationId xmlns:a16="http://schemas.microsoft.com/office/drawing/2014/main" id="{203C2B54-2D1A-455E-B634-0FD1BFC1E6F7}"/>
              </a:ext>
            </a:extLst>
          </p:cNvPr>
          <p:cNvCxnSpPr>
            <a:cxnSpLocks/>
          </p:cNvCxnSpPr>
          <p:nvPr/>
        </p:nvCxnSpPr>
        <p:spPr>
          <a:xfrm flipH="1">
            <a:off x="7680514" y="1853632"/>
            <a:ext cx="93214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Conexão reta 14">
            <a:extLst>
              <a:ext uri="{FF2B5EF4-FFF2-40B4-BE49-F238E27FC236}">
                <a16:creationId xmlns:a16="http://schemas.microsoft.com/office/drawing/2014/main" id="{19330AE2-00C8-499C-8779-E249F39B4E70}"/>
              </a:ext>
            </a:extLst>
          </p:cNvPr>
          <p:cNvCxnSpPr>
            <a:cxnSpLocks/>
          </p:cNvCxnSpPr>
          <p:nvPr/>
        </p:nvCxnSpPr>
        <p:spPr>
          <a:xfrm flipV="1">
            <a:off x="6417068" y="1853632"/>
            <a:ext cx="1263447" cy="68989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Conexão reta 15">
            <a:extLst>
              <a:ext uri="{FF2B5EF4-FFF2-40B4-BE49-F238E27FC236}">
                <a16:creationId xmlns:a16="http://schemas.microsoft.com/office/drawing/2014/main" id="{16E3B469-D975-488B-B057-AD2685419CB7}"/>
              </a:ext>
            </a:extLst>
          </p:cNvPr>
          <p:cNvCxnSpPr>
            <a:cxnSpLocks/>
          </p:cNvCxnSpPr>
          <p:nvPr/>
        </p:nvCxnSpPr>
        <p:spPr>
          <a:xfrm flipH="1" flipV="1">
            <a:off x="6871317" y="2996219"/>
            <a:ext cx="1038687" cy="6394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Conexão reta 16">
            <a:extLst>
              <a:ext uri="{FF2B5EF4-FFF2-40B4-BE49-F238E27FC236}">
                <a16:creationId xmlns:a16="http://schemas.microsoft.com/office/drawing/2014/main" id="{1818E662-B468-415D-B18C-DBC8C016BE81}"/>
              </a:ext>
            </a:extLst>
          </p:cNvPr>
          <p:cNvCxnSpPr>
            <a:cxnSpLocks/>
          </p:cNvCxnSpPr>
          <p:nvPr/>
        </p:nvCxnSpPr>
        <p:spPr>
          <a:xfrm flipH="1">
            <a:off x="7892617" y="3067257"/>
            <a:ext cx="93214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0" name="Conexão reta 19">
            <a:extLst>
              <a:ext uri="{FF2B5EF4-FFF2-40B4-BE49-F238E27FC236}">
                <a16:creationId xmlns:a16="http://schemas.microsoft.com/office/drawing/2014/main" id="{C2FBE72B-73F5-4E16-B483-8CEDD5B70FB5}"/>
              </a:ext>
            </a:extLst>
          </p:cNvPr>
          <p:cNvCxnSpPr>
            <a:cxnSpLocks/>
          </p:cNvCxnSpPr>
          <p:nvPr/>
        </p:nvCxnSpPr>
        <p:spPr>
          <a:xfrm flipH="1" flipV="1">
            <a:off x="6096000" y="3710866"/>
            <a:ext cx="1347931" cy="41397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2" name="Conexão reta 21">
            <a:extLst>
              <a:ext uri="{FF2B5EF4-FFF2-40B4-BE49-F238E27FC236}">
                <a16:creationId xmlns:a16="http://schemas.microsoft.com/office/drawing/2014/main" id="{C8294F68-3848-4C4D-8291-36F05CA3E609}"/>
              </a:ext>
            </a:extLst>
          </p:cNvPr>
          <p:cNvCxnSpPr>
            <a:cxnSpLocks/>
          </p:cNvCxnSpPr>
          <p:nvPr/>
        </p:nvCxnSpPr>
        <p:spPr>
          <a:xfrm flipH="1">
            <a:off x="7443931" y="4124837"/>
            <a:ext cx="932146"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30" name="Imagem 29">
            <a:extLst>
              <a:ext uri="{FF2B5EF4-FFF2-40B4-BE49-F238E27FC236}">
                <a16:creationId xmlns:a16="http://schemas.microsoft.com/office/drawing/2014/main" id="{DC1D9F16-340B-45A1-B78D-88BCBEEADFDD}"/>
              </a:ext>
            </a:extLst>
          </p:cNvPr>
          <p:cNvPicPr>
            <a:picLocks noChangeAspect="1"/>
          </p:cNvPicPr>
          <p:nvPr/>
        </p:nvPicPr>
        <p:blipFill>
          <a:blip r:embed="rId6">
            <a:alphaModFix amt="20000"/>
          </a:blip>
          <a:stretch>
            <a:fillRect/>
          </a:stretch>
        </p:blipFill>
        <p:spPr>
          <a:xfrm>
            <a:off x="1003177" y="461890"/>
            <a:ext cx="10697592" cy="5928415"/>
          </a:xfrm>
          <a:prstGeom prst="rect">
            <a:avLst/>
          </a:prstGeom>
        </p:spPr>
      </p:pic>
    </p:spTree>
    <p:extLst>
      <p:ext uri="{BB962C8B-B14F-4D97-AF65-F5344CB8AC3E}">
        <p14:creationId xmlns:p14="http://schemas.microsoft.com/office/powerpoint/2010/main" val="24447845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B8482328-E01F-4364-B860-03D5D6F5C722}"/>
              </a:ext>
            </a:extLst>
          </p:cNvPr>
          <p:cNvPicPr>
            <a:picLocks noChangeAspect="1"/>
          </p:cNvPicPr>
          <p:nvPr/>
        </p:nvPicPr>
        <p:blipFill>
          <a:blip r:embed="rId3"/>
          <a:stretch>
            <a:fillRect/>
          </a:stretch>
        </p:blipFill>
        <p:spPr>
          <a:xfrm rot="5400000">
            <a:off x="2664100" y="-2669903"/>
            <a:ext cx="6863803" cy="12192002"/>
          </a:xfrm>
          <a:prstGeom prst="rect">
            <a:avLst/>
          </a:prstGeom>
        </p:spPr>
      </p:pic>
      <p:sp>
        <p:nvSpPr>
          <p:cNvPr id="31" name="CaixaDeTexto 30">
            <a:extLst>
              <a:ext uri="{FF2B5EF4-FFF2-40B4-BE49-F238E27FC236}">
                <a16:creationId xmlns:a16="http://schemas.microsoft.com/office/drawing/2014/main" id="{029D95E0-A79C-44F0-BC44-B595DA6B56FD}"/>
              </a:ext>
            </a:extLst>
          </p:cNvPr>
          <p:cNvSpPr txBox="1"/>
          <p:nvPr/>
        </p:nvSpPr>
        <p:spPr>
          <a:xfrm>
            <a:off x="5087471" y="495740"/>
            <a:ext cx="2822533" cy="338554"/>
          </a:xfrm>
          <a:prstGeom prst="rect">
            <a:avLst/>
          </a:prstGeom>
          <a:noFill/>
        </p:spPr>
        <p:txBody>
          <a:bodyPr wrap="square" rtlCol="0">
            <a:spAutoFit/>
          </a:bodyPr>
          <a:lstStyle/>
          <a:p>
            <a:r>
              <a:rPr lang="en-US" sz="1600" dirty="0" err="1">
                <a:solidFill>
                  <a:schemeClr val="accent1">
                    <a:lumMod val="40000"/>
                    <a:lumOff val="60000"/>
                  </a:schemeClr>
                </a:solidFill>
                <a:latin typeface="Russo One" panose="02000503050000020004" pitchFamily="2" charset="0"/>
              </a:rPr>
              <a:t>Braha’tok</a:t>
            </a:r>
            <a:r>
              <a:rPr lang="en-US" sz="1600" dirty="0">
                <a:solidFill>
                  <a:schemeClr val="accent1">
                    <a:lumMod val="40000"/>
                    <a:lumOff val="60000"/>
                  </a:schemeClr>
                </a:solidFill>
                <a:latin typeface="Russo One" panose="02000503050000020004" pitchFamily="2" charset="0"/>
              </a:rPr>
              <a:t>-Class Gunship</a:t>
            </a:r>
            <a:endParaRPr lang="pt-PT" sz="1600" dirty="0">
              <a:solidFill>
                <a:schemeClr val="accent1">
                  <a:lumMod val="40000"/>
                  <a:lumOff val="60000"/>
                </a:schemeClr>
              </a:solidFill>
              <a:latin typeface="Russo One" panose="02000503050000020004" pitchFamily="2" charset="0"/>
            </a:endParaRPr>
          </a:p>
        </p:txBody>
      </p:sp>
      <p:pic>
        <p:nvPicPr>
          <p:cNvPr id="6" name="Imagem 5">
            <a:extLst>
              <a:ext uri="{FF2B5EF4-FFF2-40B4-BE49-F238E27FC236}">
                <a16:creationId xmlns:a16="http://schemas.microsoft.com/office/drawing/2014/main" id="{D35D1DCC-3B53-43E0-8856-3C6BBE3060DD}"/>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9240906" y="5043916"/>
            <a:ext cx="1288012" cy="1288012"/>
          </a:xfrm>
          <a:prstGeom prst="rect">
            <a:avLst/>
          </a:prstGeom>
        </p:spPr>
      </p:pic>
      <p:cxnSp>
        <p:nvCxnSpPr>
          <p:cNvPr id="18" name="Conexão reta 17">
            <a:extLst>
              <a:ext uri="{FF2B5EF4-FFF2-40B4-BE49-F238E27FC236}">
                <a16:creationId xmlns:a16="http://schemas.microsoft.com/office/drawing/2014/main" id="{622A5095-CF56-4B1B-8B05-21D9C7BE60E9}"/>
              </a:ext>
            </a:extLst>
          </p:cNvPr>
          <p:cNvCxnSpPr>
            <a:cxnSpLocks/>
          </p:cNvCxnSpPr>
          <p:nvPr/>
        </p:nvCxnSpPr>
        <p:spPr>
          <a:xfrm>
            <a:off x="973332" y="1322205"/>
            <a:ext cx="272865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Conexão reta 18">
            <a:extLst>
              <a:ext uri="{FF2B5EF4-FFF2-40B4-BE49-F238E27FC236}">
                <a16:creationId xmlns:a16="http://schemas.microsoft.com/office/drawing/2014/main" id="{D98D0B3B-B57C-4E67-AFE3-0F2CDFA2826A}"/>
              </a:ext>
            </a:extLst>
          </p:cNvPr>
          <p:cNvCxnSpPr>
            <a:cxnSpLocks/>
          </p:cNvCxnSpPr>
          <p:nvPr/>
        </p:nvCxnSpPr>
        <p:spPr>
          <a:xfrm>
            <a:off x="973332" y="665017"/>
            <a:ext cx="220487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Conexão reta 20">
            <a:extLst>
              <a:ext uri="{FF2B5EF4-FFF2-40B4-BE49-F238E27FC236}">
                <a16:creationId xmlns:a16="http://schemas.microsoft.com/office/drawing/2014/main" id="{78B8ACF4-BD76-4E96-8195-7F24DE1D5F58}"/>
              </a:ext>
            </a:extLst>
          </p:cNvPr>
          <p:cNvCxnSpPr/>
          <p:nvPr/>
        </p:nvCxnSpPr>
        <p:spPr>
          <a:xfrm flipH="1" flipV="1">
            <a:off x="3178206" y="665017"/>
            <a:ext cx="532660" cy="66709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4" name="CaixaDeTexto 23">
            <a:extLst>
              <a:ext uri="{FF2B5EF4-FFF2-40B4-BE49-F238E27FC236}">
                <a16:creationId xmlns:a16="http://schemas.microsoft.com/office/drawing/2014/main" id="{A5F1B788-8D29-4884-B61B-3E7E4B87D80A}"/>
              </a:ext>
            </a:extLst>
          </p:cNvPr>
          <p:cNvSpPr txBox="1"/>
          <p:nvPr/>
        </p:nvSpPr>
        <p:spPr>
          <a:xfrm>
            <a:off x="921311" y="702572"/>
            <a:ext cx="2664701" cy="646331"/>
          </a:xfrm>
          <a:prstGeom prst="rect">
            <a:avLst/>
          </a:prstGeom>
          <a:noFill/>
          <a:ln w="38100">
            <a:noFill/>
          </a:ln>
        </p:spPr>
        <p:txBody>
          <a:bodyPr wrap="square" rtlCol="0">
            <a:spAutoFit/>
          </a:bodyPr>
          <a:lstStyle/>
          <a:p>
            <a:r>
              <a:rPr lang="en-US" dirty="0" err="1">
                <a:solidFill>
                  <a:schemeClr val="accent1">
                    <a:lumMod val="40000"/>
                    <a:lumOff val="60000"/>
                  </a:schemeClr>
                </a:solidFill>
                <a:latin typeface="Russo One" panose="02000503050000020004" pitchFamily="2" charset="0"/>
              </a:rPr>
              <a:t>Arcona</a:t>
            </a:r>
            <a:endParaRPr lang="en-US" dirty="0">
              <a:solidFill>
                <a:schemeClr val="accent1">
                  <a:lumMod val="40000"/>
                  <a:lumOff val="60000"/>
                </a:schemeClr>
              </a:solidFill>
              <a:latin typeface="Russo One" panose="02000503050000020004" pitchFamily="2" charset="0"/>
            </a:endParaRPr>
          </a:p>
          <a:p>
            <a:r>
              <a:rPr lang="en-US" dirty="0">
                <a:solidFill>
                  <a:schemeClr val="accent1">
                    <a:lumMod val="40000"/>
                    <a:lumOff val="60000"/>
                  </a:schemeClr>
                </a:solidFill>
                <a:latin typeface="Russo One" panose="02000503050000020004" pitchFamily="2" charset="0"/>
              </a:rPr>
              <a:t>Starship Analysis</a:t>
            </a:r>
            <a:endParaRPr lang="pt-PT" dirty="0">
              <a:solidFill>
                <a:schemeClr val="accent1">
                  <a:lumMod val="40000"/>
                  <a:lumOff val="60000"/>
                </a:schemeClr>
              </a:solidFill>
              <a:latin typeface="Russo One" panose="02000503050000020004" pitchFamily="2" charset="0"/>
            </a:endParaRPr>
          </a:p>
        </p:txBody>
      </p:sp>
      <p:sp>
        <p:nvSpPr>
          <p:cNvPr id="10" name="CaixaDeTexto 9">
            <a:extLst>
              <a:ext uri="{FF2B5EF4-FFF2-40B4-BE49-F238E27FC236}">
                <a16:creationId xmlns:a16="http://schemas.microsoft.com/office/drawing/2014/main" id="{5C9D16B8-08C0-4D36-B3B4-57BEFAF55DFF}"/>
              </a:ext>
            </a:extLst>
          </p:cNvPr>
          <p:cNvSpPr txBox="1"/>
          <p:nvPr/>
        </p:nvSpPr>
        <p:spPr>
          <a:xfrm>
            <a:off x="1362264" y="2812428"/>
            <a:ext cx="2664701" cy="2677656"/>
          </a:xfrm>
          <a:prstGeom prst="rect">
            <a:avLst/>
          </a:prstGeom>
          <a:noFill/>
          <a:ln w="38100">
            <a:solidFill>
              <a:schemeClr val="accent1"/>
            </a:solidFill>
          </a:ln>
        </p:spPr>
        <p:txBody>
          <a:bodyPr wrap="square" rtlCol="0">
            <a:spAutoFit/>
          </a:bodyPr>
          <a:lstStyle/>
          <a:p>
            <a:r>
              <a:rPr lang="en-US" sz="1200" dirty="0">
                <a:solidFill>
                  <a:schemeClr val="accent1">
                    <a:lumMod val="40000"/>
                    <a:lumOff val="60000"/>
                  </a:schemeClr>
                </a:solidFill>
                <a:latin typeface="Russo One" panose="02000503050000020004" pitchFamily="2" charset="0"/>
              </a:rPr>
              <a:t>Description:</a:t>
            </a:r>
          </a:p>
          <a:p>
            <a:r>
              <a:rPr lang="en-US" sz="1200" dirty="0">
                <a:solidFill>
                  <a:schemeClr val="accent1">
                    <a:lumMod val="40000"/>
                    <a:lumOff val="60000"/>
                  </a:schemeClr>
                </a:solidFill>
              </a:rPr>
              <a:t>The </a:t>
            </a:r>
            <a:r>
              <a:rPr lang="en-US" sz="1200" dirty="0" err="1">
                <a:solidFill>
                  <a:schemeClr val="accent1">
                    <a:lumMod val="40000"/>
                    <a:lumOff val="60000"/>
                  </a:schemeClr>
                </a:solidFill>
              </a:rPr>
              <a:t>Braha'tok</a:t>
            </a:r>
            <a:r>
              <a:rPr lang="en-US" sz="1200" dirty="0">
                <a:solidFill>
                  <a:schemeClr val="accent1">
                    <a:lumMod val="40000"/>
                    <a:lumOff val="60000"/>
                  </a:schemeClr>
                </a:solidFill>
              </a:rPr>
              <a:t>-class Gunship is a 90-meter long Corvette designed purely as an anti-starfighter gunship. </a:t>
            </a:r>
          </a:p>
          <a:p>
            <a:endParaRPr lang="en-US" sz="1200" dirty="0">
              <a:solidFill>
                <a:schemeClr val="accent1">
                  <a:lumMod val="40000"/>
                  <a:lumOff val="60000"/>
                </a:schemeClr>
              </a:solidFill>
            </a:endParaRPr>
          </a:p>
          <a:p>
            <a:r>
              <a:rPr lang="en-US" sz="1200" dirty="0">
                <a:solidFill>
                  <a:schemeClr val="accent1">
                    <a:lumMod val="40000"/>
                    <a:lumOff val="60000"/>
                  </a:schemeClr>
                </a:solidFill>
              </a:rPr>
              <a:t>Hyperdrive capable, this vessel has great maneuverability and speed, with average armor and shielding.</a:t>
            </a:r>
            <a:br>
              <a:rPr lang="en-US" sz="1200" dirty="0">
                <a:solidFill>
                  <a:schemeClr val="accent1">
                    <a:lumMod val="40000"/>
                    <a:lumOff val="60000"/>
                  </a:schemeClr>
                </a:solidFill>
              </a:rPr>
            </a:br>
            <a:br>
              <a:rPr lang="en-US" sz="1200" dirty="0">
                <a:solidFill>
                  <a:schemeClr val="accent1">
                    <a:lumMod val="40000"/>
                    <a:lumOff val="60000"/>
                  </a:schemeClr>
                </a:solidFill>
              </a:rPr>
            </a:br>
            <a:r>
              <a:rPr lang="en-US" sz="1200" dirty="0">
                <a:solidFill>
                  <a:schemeClr val="accent1">
                    <a:lumMod val="40000"/>
                    <a:lumOff val="60000"/>
                  </a:schemeClr>
                </a:solidFill>
              </a:rPr>
              <a:t>Although lacking in structural strength compared to Corvette-class ships, the </a:t>
            </a:r>
            <a:r>
              <a:rPr lang="en-US" sz="1200" dirty="0" err="1">
                <a:solidFill>
                  <a:schemeClr val="accent1">
                    <a:lumMod val="40000"/>
                    <a:lumOff val="60000"/>
                  </a:schemeClr>
                </a:solidFill>
              </a:rPr>
              <a:t>Braha’tok</a:t>
            </a:r>
            <a:r>
              <a:rPr lang="en-US" sz="1200" dirty="0">
                <a:solidFill>
                  <a:schemeClr val="accent1">
                    <a:lumMod val="40000"/>
                    <a:lumOff val="60000"/>
                  </a:schemeClr>
                </a:solidFill>
              </a:rPr>
              <a:t> is able to bring a substantial amount of firepower to bear for a ship its size.</a:t>
            </a:r>
          </a:p>
        </p:txBody>
      </p:sp>
      <p:sp>
        <p:nvSpPr>
          <p:cNvPr id="11" name="CaixaDeTexto 10">
            <a:extLst>
              <a:ext uri="{FF2B5EF4-FFF2-40B4-BE49-F238E27FC236}">
                <a16:creationId xmlns:a16="http://schemas.microsoft.com/office/drawing/2014/main" id="{26A7913F-BC66-4695-B10A-A53E9788D117}"/>
              </a:ext>
            </a:extLst>
          </p:cNvPr>
          <p:cNvSpPr txBox="1"/>
          <p:nvPr/>
        </p:nvSpPr>
        <p:spPr>
          <a:xfrm>
            <a:off x="8703814" y="2345139"/>
            <a:ext cx="2362195" cy="276999"/>
          </a:xfrm>
          <a:prstGeom prst="rect">
            <a:avLst/>
          </a:prstGeom>
          <a:noFill/>
          <a:ln w="38100">
            <a:solidFill>
              <a:schemeClr val="accent1"/>
            </a:solidFill>
          </a:ln>
        </p:spPr>
        <p:txBody>
          <a:bodyPr wrap="square" rtlCol="0">
            <a:spAutoFit/>
          </a:bodyPr>
          <a:lstStyle/>
          <a:p>
            <a:r>
              <a:rPr lang="en-US" sz="1200" dirty="0">
                <a:solidFill>
                  <a:schemeClr val="accent1">
                    <a:lumMod val="40000"/>
                    <a:lumOff val="60000"/>
                  </a:schemeClr>
                </a:solidFill>
                <a:latin typeface="Russo One" panose="02000503050000020004" pitchFamily="2" charset="0"/>
              </a:rPr>
              <a:t>8 Dual </a:t>
            </a:r>
            <a:r>
              <a:rPr lang="en-US" sz="1200" dirty="0" err="1">
                <a:solidFill>
                  <a:schemeClr val="accent1">
                    <a:lumMod val="40000"/>
                    <a:lumOff val="60000"/>
                  </a:schemeClr>
                </a:solidFill>
                <a:latin typeface="Russo One" panose="02000503050000020004" pitchFamily="2" charset="0"/>
              </a:rPr>
              <a:t>Turbolaser</a:t>
            </a:r>
            <a:r>
              <a:rPr lang="en-US" sz="1200" dirty="0">
                <a:solidFill>
                  <a:schemeClr val="accent1">
                    <a:lumMod val="40000"/>
                    <a:lumOff val="60000"/>
                  </a:schemeClr>
                </a:solidFill>
                <a:latin typeface="Russo One" panose="02000503050000020004" pitchFamily="2" charset="0"/>
              </a:rPr>
              <a:t> Turrets</a:t>
            </a:r>
            <a:endParaRPr lang="pt-PT" sz="1200" dirty="0">
              <a:solidFill>
                <a:schemeClr val="accent1">
                  <a:lumMod val="40000"/>
                  <a:lumOff val="60000"/>
                </a:schemeClr>
              </a:solidFill>
              <a:latin typeface="Russo One" panose="02000503050000020004" pitchFamily="2" charset="0"/>
            </a:endParaRPr>
          </a:p>
        </p:txBody>
      </p:sp>
      <p:sp>
        <p:nvSpPr>
          <p:cNvPr id="13" name="CaixaDeTexto 12">
            <a:extLst>
              <a:ext uri="{FF2B5EF4-FFF2-40B4-BE49-F238E27FC236}">
                <a16:creationId xmlns:a16="http://schemas.microsoft.com/office/drawing/2014/main" id="{759464F7-F829-4688-B776-868862E3DF5F}"/>
              </a:ext>
            </a:extLst>
          </p:cNvPr>
          <p:cNvSpPr txBox="1"/>
          <p:nvPr/>
        </p:nvSpPr>
        <p:spPr>
          <a:xfrm>
            <a:off x="8703814" y="4235863"/>
            <a:ext cx="1891691" cy="276999"/>
          </a:xfrm>
          <a:prstGeom prst="rect">
            <a:avLst/>
          </a:prstGeom>
          <a:noFill/>
          <a:ln w="38100">
            <a:solidFill>
              <a:schemeClr val="accent1"/>
            </a:solidFill>
          </a:ln>
        </p:spPr>
        <p:txBody>
          <a:bodyPr wrap="square" rtlCol="0">
            <a:spAutoFit/>
          </a:bodyPr>
          <a:lstStyle/>
          <a:p>
            <a:r>
              <a:rPr lang="en-US" sz="1200" dirty="0">
                <a:solidFill>
                  <a:schemeClr val="accent1">
                    <a:lumMod val="40000"/>
                    <a:lumOff val="60000"/>
                  </a:schemeClr>
                </a:solidFill>
                <a:latin typeface="Russo One" panose="02000503050000020004" pitchFamily="2" charset="0"/>
              </a:rPr>
              <a:t>8 Missile Launchers</a:t>
            </a:r>
            <a:endParaRPr lang="pt-PT" sz="1200" dirty="0">
              <a:solidFill>
                <a:schemeClr val="accent1">
                  <a:lumMod val="40000"/>
                  <a:lumOff val="60000"/>
                </a:schemeClr>
              </a:solidFill>
              <a:latin typeface="Russo One" panose="02000503050000020004" pitchFamily="2" charset="0"/>
            </a:endParaRPr>
          </a:p>
        </p:txBody>
      </p:sp>
      <p:pic>
        <p:nvPicPr>
          <p:cNvPr id="1026" name="Picture 2">
            <a:extLst>
              <a:ext uri="{FF2B5EF4-FFF2-40B4-BE49-F238E27FC236}">
                <a16:creationId xmlns:a16="http://schemas.microsoft.com/office/drawing/2014/main" id="{BD6FC872-2DCC-4FC8-A917-1483D0B562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66800" y="1623600"/>
            <a:ext cx="3595906" cy="3595906"/>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Conexão reta 19">
            <a:extLst>
              <a:ext uri="{FF2B5EF4-FFF2-40B4-BE49-F238E27FC236}">
                <a16:creationId xmlns:a16="http://schemas.microsoft.com/office/drawing/2014/main" id="{C2FBE72B-73F5-4E16-B483-8CEDD5B70FB5}"/>
              </a:ext>
            </a:extLst>
          </p:cNvPr>
          <p:cNvCxnSpPr>
            <a:cxnSpLocks/>
          </p:cNvCxnSpPr>
          <p:nvPr/>
        </p:nvCxnSpPr>
        <p:spPr>
          <a:xfrm flipH="1">
            <a:off x="6299200" y="2483638"/>
            <a:ext cx="1469661" cy="59207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2" name="Conexão reta 21">
            <a:extLst>
              <a:ext uri="{FF2B5EF4-FFF2-40B4-BE49-F238E27FC236}">
                <a16:creationId xmlns:a16="http://schemas.microsoft.com/office/drawing/2014/main" id="{C8294F68-3848-4C4D-8291-36F05CA3E609}"/>
              </a:ext>
            </a:extLst>
          </p:cNvPr>
          <p:cNvCxnSpPr>
            <a:cxnSpLocks/>
          </p:cNvCxnSpPr>
          <p:nvPr/>
        </p:nvCxnSpPr>
        <p:spPr>
          <a:xfrm flipH="1">
            <a:off x="7771668" y="2483638"/>
            <a:ext cx="93214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5" name="Conexão reta 24">
            <a:extLst>
              <a:ext uri="{FF2B5EF4-FFF2-40B4-BE49-F238E27FC236}">
                <a16:creationId xmlns:a16="http://schemas.microsoft.com/office/drawing/2014/main" id="{84991B5E-B317-4088-800C-02870B6EB150}"/>
              </a:ext>
            </a:extLst>
          </p:cNvPr>
          <p:cNvCxnSpPr>
            <a:cxnSpLocks/>
          </p:cNvCxnSpPr>
          <p:nvPr/>
        </p:nvCxnSpPr>
        <p:spPr>
          <a:xfrm flipH="1" flipV="1">
            <a:off x="5763491" y="3897745"/>
            <a:ext cx="2005371" cy="47661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6" name="Conexão reta 25">
            <a:extLst>
              <a:ext uri="{FF2B5EF4-FFF2-40B4-BE49-F238E27FC236}">
                <a16:creationId xmlns:a16="http://schemas.microsoft.com/office/drawing/2014/main" id="{84D41BEB-D1A9-416F-81D5-6DC72215130C}"/>
              </a:ext>
            </a:extLst>
          </p:cNvPr>
          <p:cNvCxnSpPr>
            <a:cxnSpLocks/>
          </p:cNvCxnSpPr>
          <p:nvPr/>
        </p:nvCxnSpPr>
        <p:spPr>
          <a:xfrm flipH="1">
            <a:off x="7768861" y="4382088"/>
            <a:ext cx="932146"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28" name="Imagem 27">
            <a:extLst>
              <a:ext uri="{FF2B5EF4-FFF2-40B4-BE49-F238E27FC236}">
                <a16:creationId xmlns:a16="http://schemas.microsoft.com/office/drawing/2014/main" id="{930B21D4-F6ED-44F2-8DE5-42EC41292022}"/>
              </a:ext>
            </a:extLst>
          </p:cNvPr>
          <p:cNvPicPr>
            <a:picLocks noChangeAspect="1"/>
          </p:cNvPicPr>
          <p:nvPr/>
        </p:nvPicPr>
        <p:blipFill>
          <a:blip r:embed="rId6">
            <a:alphaModFix amt="20000"/>
          </a:blip>
          <a:stretch>
            <a:fillRect/>
          </a:stretch>
        </p:blipFill>
        <p:spPr>
          <a:xfrm>
            <a:off x="1003177" y="461890"/>
            <a:ext cx="10697592" cy="5928415"/>
          </a:xfrm>
          <a:prstGeom prst="rect">
            <a:avLst/>
          </a:prstGeom>
        </p:spPr>
      </p:pic>
    </p:spTree>
    <p:extLst>
      <p:ext uri="{BB962C8B-B14F-4D97-AF65-F5344CB8AC3E}">
        <p14:creationId xmlns:p14="http://schemas.microsoft.com/office/powerpoint/2010/main" val="21180012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B8482328-E01F-4364-B860-03D5D6F5C722}"/>
              </a:ext>
            </a:extLst>
          </p:cNvPr>
          <p:cNvPicPr>
            <a:picLocks noChangeAspect="1"/>
          </p:cNvPicPr>
          <p:nvPr/>
        </p:nvPicPr>
        <p:blipFill>
          <a:blip r:embed="rId3"/>
          <a:stretch>
            <a:fillRect/>
          </a:stretch>
        </p:blipFill>
        <p:spPr>
          <a:xfrm rot="5400000">
            <a:off x="2664100" y="-2669903"/>
            <a:ext cx="6863803" cy="12192002"/>
          </a:xfrm>
          <a:prstGeom prst="rect">
            <a:avLst/>
          </a:prstGeom>
        </p:spPr>
      </p:pic>
      <p:sp>
        <p:nvSpPr>
          <p:cNvPr id="31" name="CaixaDeTexto 30">
            <a:extLst>
              <a:ext uri="{FF2B5EF4-FFF2-40B4-BE49-F238E27FC236}">
                <a16:creationId xmlns:a16="http://schemas.microsoft.com/office/drawing/2014/main" id="{029D95E0-A79C-44F0-BC44-B595DA6B56FD}"/>
              </a:ext>
            </a:extLst>
          </p:cNvPr>
          <p:cNvSpPr txBox="1"/>
          <p:nvPr/>
        </p:nvSpPr>
        <p:spPr>
          <a:xfrm>
            <a:off x="5087471" y="495740"/>
            <a:ext cx="2822533" cy="338554"/>
          </a:xfrm>
          <a:prstGeom prst="rect">
            <a:avLst/>
          </a:prstGeom>
          <a:noFill/>
        </p:spPr>
        <p:txBody>
          <a:bodyPr wrap="square" rtlCol="0">
            <a:spAutoFit/>
          </a:bodyPr>
          <a:lstStyle/>
          <a:p>
            <a:r>
              <a:rPr lang="en-US" sz="1600" dirty="0">
                <a:solidFill>
                  <a:schemeClr val="accent1">
                    <a:lumMod val="40000"/>
                    <a:lumOff val="60000"/>
                  </a:schemeClr>
                </a:solidFill>
                <a:latin typeface="Russo One" panose="02000503050000020004" pitchFamily="2" charset="0"/>
              </a:rPr>
              <a:t>EF76 </a:t>
            </a:r>
            <a:r>
              <a:rPr lang="en-US" sz="1600" dirty="0" err="1">
                <a:solidFill>
                  <a:schemeClr val="accent1">
                    <a:lumMod val="40000"/>
                    <a:lumOff val="60000"/>
                  </a:schemeClr>
                </a:solidFill>
                <a:latin typeface="Russo One" panose="02000503050000020004" pitchFamily="2" charset="0"/>
              </a:rPr>
              <a:t>Nebulon</a:t>
            </a:r>
            <a:r>
              <a:rPr lang="en-US" sz="1600" dirty="0">
                <a:solidFill>
                  <a:schemeClr val="accent1">
                    <a:lumMod val="40000"/>
                    <a:lumOff val="60000"/>
                  </a:schemeClr>
                </a:solidFill>
                <a:latin typeface="Russo One" panose="02000503050000020004" pitchFamily="2" charset="0"/>
              </a:rPr>
              <a:t>-B Frigate</a:t>
            </a:r>
            <a:endParaRPr lang="pt-PT" sz="1600" dirty="0">
              <a:solidFill>
                <a:schemeClr val="accent1">
                  <a:lumMod val="40000"/>
                  <a:lumOff val="60000"/>
                </a:schemeClr>
              </a:solidFill>
              <a:latin typeface="Russo One" panose="02000503050000020004" pitchFamily="2" charset="0"/>
            </a:endParaRPr>
          </a:p>
        </p:txBody>
      </p:sp>
      <p:pic>
        <p:nvPicPr>
          <p:cNvPr id="6" name="Imagem 5">
            <a:extLst>
              <a:ext uri="{FF2B5EF4-FFF2-40B4-BE49-F238E27FC236}">
                <a16:creationId xmlns:a16="http://schemas.microsoft.com/office/drawing/2014/main" id="{D35D1DCC-3B53-43E0-8856-3C6BBE3060DD}"/>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9240906" y="5043916"/>
            <a:ext cx="1288012" cy="1288012"/>
          </a:xfrm>
          <a:prstGeom prst="rect">
            <a:avLst/>
          </a:prstGeom>
        </p:spPr>
      </p:pic>
      <p:cxnSp>
        <p:nvCxnSpPr>
          <p:cNvPr id="18" name="Conexão reta 17">
            <a:extLst>
              <a:ext uri="{FF2B5EF4-FFF2-40B4-BE49-F238E27FC236}">
                <a16:creationId xmlns:a16="http://schemas.microsoft.com/office/drawing/2014/main" id="{622A5095-CF56-4B1B-8B05-21D9C7BE60E9}"/>
              </a:ext>
            </a:extLst>
          </p:cNvPr>
          <p:cNvCxnSpPr>
            <a:cxnSpLocks/>
          </p:cNvCxnSpPr>
          <p:nvPr/>
        </p:nvCxnSpPr>
        <p:spPr>
          <a:xfrm>
            <a:off x="973332" y="1322205"/>
            <a:ext cx="272865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Conexão reta 18">
            <a:extLst>
              <a:ext uri="{FF2B5EF4-FFF2-40B4-BE49-F238E27FC236}">
                <a16:creationId xmlns:a16="http://schemas.microsoft.com/office/drawing/2014/main" id="{D98D0B3B-B57C-4E67-AFE3-0F2CDFA2826A}"/>
              </a:ext>
            </a:extLst>
          </p:cNvPr>
          <p:cNvCxnSpPr>
            <a:cxnSpLocks/>
          </p:cNvCxnSpPr>
          <p:nvPr/>
        </p:nvCxnSpPr>
        <p:spPr>
          <a:xfrm>
            <a:off x="973332" y="665017"/>
            <a:ext cx="220487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Conexão reta 20">
            <a:extLst>
              <a:ext uri="{FF2B5EF4-FFF2-40B4-BE49-F238E27FC236}">
                <a16:creationId xmlns:a16="http://schemas.microsoft.com/office/drawing/2014/main" id="{78B8ACF4-BD76-4E96-8195-7F24DE1D5F58}"/>
              </a:ext>
            </a:extLst>
          </p:cNvPr>
          <p:cNvCxnSpPr/>
          <p:nvPr/>
        </p:nvCxnSpPr>
        <p:spPr>
          <a:xfrm flipH="1" flipV="1">
            <a:off x="3178206" y="665017"/>
            <a:ext cx="532660" cy="66709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4" name="CaixaDeTexto 23">
            <a:extLst>
              <a:ext uri="{FF2B5EF4-FFF2-40B4-BE49-F238E27FC236}">
                <a16:creationId xmlns:a16="http://schemas.microsoft.com/office/drawing/2014/main" id="{A5F1B788-8D29-4884-B61B-3E7E4B87D80A}"/>
              </a:ext>
            </a:extLst>
          </p:cNvPr>
          <p:cNvSpPr txBox="1"/>
          <p:nvPr/>
        </p:nvSpPr>
        <p:spPr>
          <a:xfrm>
            <a:off x="921311" y="702572"/>
            <a:ext cx="2664701" cy="646331"/>
          </a:xfrm>
          <a:prstGeom prst="rect">
            <a:avLst/>
          </a:prstGeom>
          <a:noFill/>
          <a:ln w="38100">
            <a:noFill/>
          </a:ln>
        </p:spPr>
        <p:txBody>
          <a:bodyPr wrap="square" rtlCol="0">
            <a:spAutoFit/>
          </a:bodyPr>
          <a:lstStyle/>
          <a:p>
            <a:r>
              <a:rPr lang="en-US" dirty="0" err="1">
                <a:solidFill>
                  <a:schemeClr val="accent1">
                    <a:lumMod val="40000"/>
                    <a:lumOff val="60000"/>
                  </a:schemeClr>
                </a:solidFill>
                <a:latin typeface="Russo One" panose="02000503050000020004" pitchFamily="2" charset="0"/>
              </a:rPr>
              <a:t>Arcona</a:t>
            </a:r>
            <a:endParaRPr lang="en-US" dirty="0">
              <a:solidFill>
                <a:schemeClr val="accent1">
                  <a:lumMod val="40000"/>
                  <a:lumOff val="60000"/>
                </a:schemeClr>
              </a:solidFill>
              <a:latin typeface="Russo One" panose="02000503050000020004" pitchFamily="2" charset="0"/>
            </a:endParaRPr>
          </a:p>
          <a:p>
            <a:r>
              <a:rPr lang="en-US" dirty="0">
                <a:solidFill>
                  <a:schemeClr val="accent1">
                    <a:lumMod val="40000"/>
                    <a:lumOff val="60000"/>
                  </a:schemeClr>
                </a:solidFill>
                <a:latin typeface="Russo One" panose="02000503050000020004" pitchFamily="2" charset="0"/>
              </a:rPr>
              <a:t>Starship Analysis</a:t>
            </a:r>
            <a:endParaRPr lang="pt-PT" dirty="0">
              <a:solidFill>
                <a:schemeClr val="accent1">
                  <a:lumMod val="40000"/>
                  <a:lumOff val="60000"/>
                </a:schemeClr>
              </a:solidFill>
              <a:latin typeface="Russo One" panose="02000503050000020004" pitchFamily="2" charset="0"/>
            </a:endParaRPr>
          </a:p>
        </p:txBody>
      </p:sp>
      <p:sp>
        <p:nvSpPr>
          <p:cNvPr id="10" name="CaixaDeTexto 9">
            <a:extLst>
              <a:ext uri="{FF2B5EF4-FFF2-40B4-BE49-F238E27FC236}">
                <a16:creationId xmlns:a16="http://schemas.microsoft.com/office/drawing/2014/main" id="{5C9D16B8-08C0-4D36-B3B4-57BEFAF55DFF}"/>
              </a:ext>
            </a:extLst>
          </p:cNvPr>
          <p:cNvSpPr txBox="1"/>
          <p:nvPr/>
        </p:nvSpPr>
        <p:spPr>
          <a:xfrm>
            <a:off x="1358774" y="2077605"/>
            <a:ext cx="2664701" cy="3046988"/>
          </a:xfrm>
          <a:prstGeom prst="rect">
            <a:avLst/>
          </a:prstGeom>
          <a:noFill/>
          <a:ln w="38100">
            <a:solidFill>
              <a:schemeClr val="accent1"/>
            </a:solidFill>
          </a:ln>
        </p:spPr>
        <p:txBody>
          <a:bodyPr wrap="square" rtlCol="0">
            <a:spAutoFit/>
          </a:bodyPr>
          <a:lstStyle/>
          <a:p>
            <a:r>
              <a:rPr lang="en-US" sz="1200" dirty="0">
                <a:solidFill>
                  <a:schemeClr val="accent1">
                    <a:lumMod val="40000"/>
                    <a:lumOff val="60000"/>
                  </a:schemeClr>
                </a:solidFill>
                <a:latin typeface="Russo One" panose="02000503050000020004" pitchFamily="2" charset="0"/>
              </a:rPr>
              <a:t>Description:</a:t>
            </a:r>
          </a:p>
          <a:p>
            <a:r>
              <a:rPr lang="en-US" sz="1200" dirty="0">
                <a:solidFill>
                  <a:schemeClr val="accent1">
                    <a:lumMod val="40000"/>
                    <a:lumOff val="60000"/>
                  </a:schemeClr>
                </a:solidFill>
              </a:rPr>
              <a:t>The EF76 </a:t>
            </a:r>
            <a:r>
              <a:rPr lang="en-US" sz="1200" dirty="0" err="1">
                <a:solidFill>
                  <a:schemeClr val="accent1">
                    <a:lumMod val="40000"/>
                    <a:lumOff val="60000"/>
                  </a:schemeClr>
                </a:solidFill>
              </a:rPr>
              <a:t>Nebulon</a:t>
            </a:r>
            <a:r>
              <a:rPr lang="en-US" sz="1200" dirty="0">
                <a:solidFill>
                  <a:schemeClr val="accent1">
                    <a:lumMod val="40000"/>
                    <a:lumOff val="60000"/>
                  </a:schemeClr>
                </a:solidFill>
              </a:rPr>
              <a:t>-B Frigate is a 300-meter long Frigate designed as a convoy escort. </a:t>
            </a:r>
          </a:p>
          <a:p>
            <a:endParaRPr lang="en-US" sz="1200" dirty="0">
              <a:solidFill>
                <a:schemeClr val="accent1">
                  <a:lumMod val="40000"/>
                  <a:lumOff val="60000"/>
                </a:schemeClr>
              </a:solidFill>
            </a:endParaRPr>
          </a:p>
          <a:p>
            <a:r>
              <a:rPr lang="en-US" sz="1200" dirty="0">
                <a:solidFill>
                  <a:schemeClr val="accent1">
                    <a:lumMod val="40000"/>
                    <a:lumOff val="60000"/>
                  </a:schemeClr>
                </a:solidFill>
              </a:rPr>
              <a:t>Hyperdrive capable, it has average maneuverability and speed, with average armor and light shielding. </a:t>
            </a:r>
          </a:p>
          <a:p>
            <a:endParaRPr lang="en-US" sz="1200" dirty="0">
              <a:solidFill>
                <a:schemeClr val="accent1">
                  <a:lumMod val="40000"/>
                  <a:lumOff val="60000"/>
                </a:schemeClr>
              </a:solidFill>
            </a:endParaRPr>
          </a:p>
          <a:p>
            <a:r>
              <a:rPr lang="en-US" sz="1200" dirty="0">
                <a:solidFill>
                  <a:schemeClr val="accent1">
                    <a:lumMod val="40000"/>
                    <a:lumOff val="60000"/>
                  </a:schemeClr>
                </a:solidFill>
              </a:rPr>
              <a:t>It is an efficient vessel in its role as an anti-starfighter warship and can carry one full squadron of starfighters.</a:t>
            </a:r>
            <a:br>
              <a:rPr lang="en-US" sz="1200" dirty="0">
                <a:solidFill>
                  <a:schemeClr val="accent1">
                    <a:lumMod val="40000"/>
                    <a:lumOff val="60000"/>
                  </a:schemeClr>
                </a:solidFill>
              </a:rPr>
            </a:br>
            <a:br>
              <a:rPr lang="en-US" sz="1200" dirty="0">
                <a:solidFill>
                  <a:schemeClr val="accent1">
                    <a:lumMod val="40000"/>
                    <a:lumOff val="60000"/>
                  </a:schemeClr>
                </a:solidFill>
              </a:rPr>
            </a:br>
            <a:r>
              <a:rPr lang="en-US" sz="1200" dirty="0">
                <a:solidFill>
                  <a:schemeClr val="accent1">
                    <a:lumMod val="40000"/>
                    <a:lumOff val="60000"/>
                  </a:schemeClr>
                </a:solidFill>
              </a:rPr>
              <a:t>It too carries a surprisingly heavy armament of 12 </a:t>
            </a:r>
            <a:r>
              <a:rPr lang="en-US" sz="1200" dirty="0" err="1">
                <a:solidFill>
                  <a:schemeClr val="accent1">
                    <a:lumMod val="40000"/>
                    <a:lumOff val="60000"/>
                  </a:schemeClr>
                </a:solidFill>
              </a:rPr>
              <a:t>turbolasers</a:t>
            </a:r>
            <a:r>
              <a:rPr lang="en-US" sz="1200" dirty="0">
                <a:solidFill>
                  <a:schemeClr val="accent1">
                    <a:lumMod val="40000"/>
                    <a:lumOff val="60000"/>
                  </a:schemeClr>
                </a:solidFill>
              </a:rPr>
              <a:t> for a ship its size.</a:t>
            </a:r>
          </a:p>
        </p:txBody>
      </p:sp>
      <p:sp>
        <p:nvSpPr>
          <p:cNvPr id="11" name="CaixaDeTexto 10">
            <a:extLst>
              <a:ext uri="{FF2B5EF4-FFF2-40B4-BE49-F238E27FC236}">
                <a16:creationId xmlns:a16="http://schemas.microsoft.com/office/drawing/2014/main" id="{26A7913F-BC66-4695-B10A-A53E9788D117}"/>
              </a:ext>
            </a:extLst>
          </p:cNvPr>
          <p:cNvSpPr txBox="1"/>
          <p:nvPr/>
        </p:nvSpPr>
        <p:spPr>
          <a:xfrm>
            <a:off x="8703814" y="2345139"/>
            <a:ext cx="1940511" cy="276999"/>
          </a:xfrm>
          <a:prstGeom prst="rect">
            <a:avLst/>
          </a:prstGeom>
          <a:noFill/>
          <a:ln w="38100">
            <a:solidFill>
              <a:schemeClr val="accent1"/>
            </a:solidFill>
          </a:ln>
        </p:spPr>
        <p:txBody>
          <a:bodyPr wrap="square" rtlCol="0">
            <a:spAutoFit/>
          </a:bodyPr>
          <a:lstStyle/>
          <a:p>
            <a:r>
              <a:rPr lang="en-US" sz="1200" dirty="0">
                <a:solidFill>
                  <a:schemeClr val="accent1">
                    <a:lumMod val="40000"/>
                    <a:lumOff val="60000"/>
                  </a:schemeClr>
                </a:solidFill>
                <a:latin typeface="Russo One" panose="02000503050000020004" pitchFamily="2" charset="0"/>
              </a:rPr>
              <a:t>12 </a:t>
            </a:r>
            <a:r>
              <a:rPr lang="en-US" sz="1200" dirty="0" err="1">
                <a:solidFill>
                  <a:schemeClr val="accent1">
                    <a:lumMod val="40000"/>
                    <a:lumOff val="60000"/>
                  </a:schemeClr>
                </a:solidFill>
                <a:latin typeface="Russo One" panose="02000503050000020004" pitchFamily="2" charset="0"/>
              </a:rPr>
              <a:t>Turbolaser</a:t>
            </a:r>
            <a:r>
              <a:rPr lang="en-US" sz="1200" dirty="0">
                <a:solidFill>
                  <a:schemeClr val="accent1">
                    <a:lumMod val="40000"/>
                    <a:lumOff val="60000"/>
                  </a:schemeClr>
                </a:solidFill>
                <a:latin typeface="Russo One" panose="02000503050000020004" pitchFamily="2" charset="0"/>
              </a:rPr>
              <a:t> Turrets</a:t>
            </a:r>
            <a:endParaRPr lang="pt-PT" sz="1200" dirty="0">
              <a:solidFill>
                <a:schemeClr val="accent1">
                  <a:lumMod val="40000"/>
                  <a:lumOff val="60000"/>
                </a:schemeClr>
              </a:solidFill>
              <a:latin typeface="Russo One" panose="02000503050000020004" pitchFamily="2" charset="0"/>
            </a:endParaRPr>
          </a:p>
        </p:txBody>
      </p:sp>
      <p:sp>
        <p:nvSpPr>
          <p:cNvPr id="13" name="CaixaDeTexto 12">
            <a:extLst>
              <a:ext uri="{FF2B5EF4-FFF2-40B4-BE49-F238E27FC236}">
                <a16:creationId xmlns:a16="http://schemas.microsoft.com/office/drawing/2014/main" id="{759464F7-F829-4688-B776-868862E3DF5F}"/>
              </a:ext>
            </a:extLst>
          </p:cNvPr>
          <p:cNvSpPr txBox="1"/>
          <p:nvPr/>
        </p:nvSpPr>
        <p:spPr>
          <a:xfrm>
            <a:off x="8703814" y="4235863"/>
            <a:ext cx="1585405" cy="276999"/>
          </a:xfrm>
          <a:prstGeom prst="rect">
            <a:avLst/>
          </a:prstGeom>
          <a:noFill/>
          <a:ln w="38100">
            <a:solidFill>
              <a:schemeClr val="accent1"/>
            </a:solidFill>
          </a:ln>
        </p:spPr>
        <p:txBody>
          <a:bodyPr wrap="square" rtlCol="0">
            <a:spAutoFit/>
          </a:bodyPr>
          <a:lstStyle/>
          <a:p>
            <a:r>
              <a:rPr lang="en-US" sz="1200" dirty="0">
                <a:solidFill>
                  <a:schemeClr val="accent1">
                    <a:lumMod val="40000"/>
                    <a:lumOff val="60000"/>
                  </a:schemeClr>
                </a:solidFill>
                <a:latin typeface="Russo One" panose="02000503050000020004" pitchFamily="2" charset="0"/>
              </a:rPr>
              <a:t>12 Laser Turrets</a:t>
            </a:r>
            <a:endParaRPr lang="pt-PT" sz="1200" dirty="0">
              <a:solidFill>
                <a:schemeClr val="accent1">
                  <a:lumMod val="40000"/>
                  <a:lumOff val="60000"/>
                </a:schemeClr>
              </a:solidFill>
              <a:latin typeface="Russo One" panose="02000503050000020004" pitchFamily="2" charset="0"/>
            </a:endParaRPr>
          </a:p>
        </p:txBody>
      </p:sp>
      <p:cxnSp>
        <p:nvCxnSpPr>
          <p:cNvPr id="26" name="Conexão reta 25">
            <a:extLst>
              <a:ext uri="{FF2B5EF4-FFF2-40B4-BE49-F238E27FC236}">
                <a16:creationId xmlns:a16="http://schemas.microsoft.com/office/drawing/2014/main" id="{84D41BEB-D1A9-416F-81D5-6DC72215130C}"/>
              </a:ext>
            </a:extLst>
          </p:cNvPr>
          <p:cNvCxnSpPr>
            <a:cxnSpLocks/>
          </p:cNvCxnSpPr>
          <p:nvPr/>
        </p:nvCxnSpPr>
        <p:spPr>
          <a:xfrm flipH="1">
            <a:off x="8034607" y="3426097"/>
            <a:ext cx="932146"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2050" name="Picture 2">
            <a:extLst>
              <a:ext uri="{FF2B5EF4-FFF2-40B4-BE49-F238E27FC236}">
                <a16:creationId xmlns:a16="http://schemas.microsoft.com/office/drawing/2014/main" id="{3A4C902A-101F-4AB5-9381-37DE27C12C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66800" y="1623600"/>
            <a:ext cx="3342059" cy="3342059"/>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Conexão reta 22">
            <a:extLst>
              <a:ext uri="{FF2B5EF4-FFF2-40B4-BE49-F238E27FC236}">
                <a16:creationId xmlns:a16="http://schemas.microsoft.com/office/drawing/2014/main" id="{B396D2AA-FE88-4A0A-821F-07C1802CCB8A}"/>
              </a:ext>
            </a:extLst>
          </p:cNvPr>
          <p:cNvCxnSpPr>
            <a:cxnSpLocks/>
          </p:cNvCxnSpPr>
          <p:nvPr/>
        </p:nvCxnSpPr>
        <p:spPr>
          <a:xfrm flipH="1">
            <a:off x="7771668" y="4372361"/>
            <a:ext cx="93214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7" name="Conexão reta 26">
            <a:extLst>
              <a:ext uri="{FF2B5EF4-FFF2-40B4-BE49-F238E27FC236}">
                <a16:creationId xmlns:a16="http://schemas.microsoft.com/office/drawing/2014/main" id="{70C87CA9-159D-4AE2-865E-E3BA2575FEE9}"/>
              </a:ext>
            </a:extLst>
          </p:cNvPr>
          <p:cNvCxnSpPr>
            <a:cxnSpLocks/>
          </p:cNvCxnSpPr>
          <p:nvPr/>
        </p:nvCxnSpPr>
        <p:spPr>
          <a:xfrm flipH="1">
            <a:off x="7771668" y="2483638"/>
            <a:ext cx="93214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8" name="Conexão reta 27">
            <a:extLst>
              <a:ext uri="{FF2B5EF4-FFF2-40B4-BE49-F238E27FC236}">
                <a16:creationId xmlns:a16="http://schemas.microsoft.com/office/drawing/2014/main" id="{94CCDF12-6738-4B1A-89A2-738E4A2638FD}"/>
              </a:ext>
            </a:extLst>
          </p:cNvPr>
          <p:cNvCxnSpPr>
            <a:cxnSpLocks/>
          </p:cNvCxnSpPr>
          <p:nvPr/>
        </p:nvCxnSpPr>
        <p:spPr>
          <a:xfrm>
            <a:off x="5629275" y="4086225"/>
            <a:ext cx="2142394" cy="28613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9" name="Conexão reta 28">
            <a:extLst>
              <a:ext uri="{FF2B5EF4-FFF2-40B4-BE49-F238E27FC236}">
                <a16:creationId xmlns:a16="http://schemas.microsoft.com/office/drawing/2014/main" id="{5A10EBD8-0D4D-4E56-8A84-D4469965BDA7}"/>
              </a:ext>
            </a:extLst>
          </p:cNvPr>
          <p:cNvCxnSpPr>
            <a:cxnSpLocks/>
          </p:cNvCxnSpPr>
          <p:nvPr/>
        </p:nvCxnSpPr>
        <p:spPr>
          <a:xfrm>
            <a:off x="6229350" y="3105150"/>
            <a:ext cx="1805257" cy="32094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0" name="CaixaDeTexto 29">
            <a:extLst>
              <a:ext uri="{FF2B5EF4-FFF2-40B4-BE49-F238E27FC236}">
                <a16:creationId xmlns:a16="http://schemas.microsoft.com/office/drawing/2014/main" id="{43CCD4E5-1908-4229-B137-50FA340B4077}"/>
              </a:ext>
            </a:extLst>
          </p:cNvPr>
          <p:cNvSpPr txBox="1"/>
          <p:nvPr/>
        </p:nvSpPr>
        <p:spPr>
          <a:xfrm>
            <a:off x="8980174" y="3292195"/>
            <a:ext cx="1585405" cy="276999"/>
          </a:xfrm>
          <a:prstGeom prst="rect">
            <a:avLst/>
          </a:prstGeom>
          <a:noFill/>
          <a:ln w="38100">
            <a:solidFill>
              <a:schemeClr val="accent1"/>
            </a:solidFill>
          </a:ln>
        </p:spPr>
        <p:txBody>
          <a:bodyPr wrap="square" rtlCol="0">
            <a:spAutoFit/>
          </a:bodyPr>
          <a:lstStyle/>
          <a:p>
            <a:r>
              <a:rPr lang="en-US" sz="1200" dirty="0">
                <a:solidFill>
                  <a:schemeClr val="accent1">
                    <a:lumMod val="40000"/>
                    <a:lumOff val="60000"/>
                  </a:schemeClr>
                </a:solidFill>
                <a:latin typeface="Russo One" panose="02000503050000020004" pitchFamily="2" charset="0"/>
              </a:rPr>
              <a:t>2 tractor Beams</a:t>
            </a:r>
            <a:endParaRPr lang="pt-PT" sz="1200" dirty="0">
              <a:solidFill>
                <a:schemeClr val="accent1">
                  <a:lumMod val="40000"/>
                  <a:lumOff val="60000"/>
                </a:schemeClr>
              </a:solidFill>
              <a:latin typeface="Russo One" panose="02000503050000020004" pitchFamily="2" charset="0"/>
            </a:endParaRPr>
          </a:p>
        </p:txBody>
      </p:sp>
      <p:cxnSp>
        <p:nvCxnSpPr>
          <p:cNvPr id="32" name="Conexão reta 31">
            <a:extLst>
              <a:ext uri="{FF2B5EF4-FFF2-40B4-BE49-F238E27FC236}">
                <a16:creationId xmlns:a16="http://schemas.microsoft.com/office/drawing/2014/main" id="{88A7B948-16A2-49BB-B94E-DB3CF2177C9C}"/>
              </a:ext>
            </a:extLst>
          </p:cNvPr>
          <p:cNvCxnSpPr>
            <a:cxnSpLocks/>
          </p:cNvCxnSpPr>
          <p:nvPr/>
        </p:nvCxnSpPr>
        <p:spPr>
          <a:xfrm flipH="1">
            <a:off x="5548544" y="2483638"/>
            <a:ext cx="2223124" cy="217695"/>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33" name="Imagem 32">
            <a:extLst>
              <a:ext uri="{FF2B5EF4-FFF2-40B4-BE49-F238E27FC236}">
                <a16:creationId xmlns:a16="http://schemas.microsoft.com/office/drawing/2014/main" id="{34599F26-116F-4EB7-94E5-261DD66A85FA}"/>
              </a:ext>
            </a:extLst>
          </p:cNvPr>
          <p:cNvPicPr>
            <a:picLocks noChangeAspect="1"/>
          </p:cNvPicPr>
          <p:nvPr/>
        </p:nvPicPr>
        <p:blipFill>
          <a:blip r:embed="rId6">
            <a:alphaModFix amt="20000"/>
          </a:blip>
          <a:stretch>
            <a:fillRect/>
          </a:stretch>
        </p:blipFill>
        <p:spPr>
          <a:xfrm>
            <a:off x="1003177" y="461890"/>
            <a:ext cx="10697592" cy="5928415"/>
          </a:xfrm>
          <a:prstGeom prst="rect">
            <a:avLst/>
          </a:prstGeom>
        </p:spPr>
      </p:pic>
    </p:spTree>
    <p:extLst>
      <p:ext uri="{BB962C8B-B14F-4D97-AF65-F5344CB8AC3E}">
        <p14:creationId xmlns:p14="http://schemas.microsoft.com/office/powerpoint/2010/main" val="4747458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B8482328-E01F-4364-B860-03D5D6F5C722}"/>
              </a:ext>
            </a:extLst>
          </p:cNvPr>
          <p:cNvPicPr>
            <a:picLocks noChangeAspect="1"/>
          </p:cNvPicPr>
          <p:nvPr/>
        </p:nvPicPr>
        <p:blipFill>
          <a:blip r:embed="rId3"/>
          <a:stretch>
            <a:fillRect/>
          </a:stretch>
        </p:blipFill>
        <p:spPr>
          <a:xfrm rot="5400000">
            <a:off x="2664100" y="-2669903"/>
            <a:ext cx="6863803" cy="12192002"/>
          </a:xfrm>
          <a:prstGeom prst="rect">
            <a:avLst/>
          </a:prstGeom>
        </p:spPr>
      </p:pic>
      <p:sp>
        <p:nvSpPr>
          <p:cNvPr id="31" name="CaixaDeTexto 30">
            <a:extLst>
              <a:ext uri="{FF2B5EF4-FFF2-40B4-BE49-F238E27FC236}">
                <a16:creationId xmlns:a16="http://schemas.microsoft.com/office/drawing/2014/main" id="{029D95E0-A79C-44F0-BC44-B595DA6B56FD}"/>
              </a:ext>
            </a:extLst>
          </p:cNvPr>
          <p:cNvSpPr txBox="1"/>
          <p:nvPr/>
        </p:nvSpPr>
        <p:spPr>
          <a:xfrm>
            <a:off x="4295888" y="527898"/>
            <a:ext cx="4153435" cy="338554"/>
          </a:xfrm>
          <a:prstGeom prst="rect">
            <a:avLst/>
          </a:prstGeom>
          <a:noFill/>
        </p:spPr>
        <p:txBody>
          <a:bodyPr wrap="square" rtlCol="0">
            <a:spAutoFit/>
          </a:bodyPr>
          <a:lstStyle/>
          <a:p>
            <a:r>
              <a:rPr lang="en-US" sz="1600" dirty="0">
                <a:solidFill>
                  <a:schemeClr val="accent1">
                    <a:lumMod val="40000"/>
                    <a:lumOff val="60000"/>
                  </a:schemeClr>
                </a:solidFill>
                <a:latin typeface="Russo One" panose="02000503050000020004" pitchFamily="2" charset="0"/>
              </a:rPr>
              <a:t>Immobilizer 418-Class heavy Cruiser</a:t>
            </a:r>
            <a:endParaRPr lang="pt-PT" sz="1600" dirty="0">
              <a:solidFill>
                <a:schemeClr val="accent1">
                  <a:lumMod val="40000"/>
                  <a:lumOff val="60000"/>
                </a:schemeClr>
              </a:solidFill>
              <a:latin typeface="Russo One" panose="02000503050000020004" pitchFamily="2" charset="0"/>
            </a:endParaRPr>
          </a:p>
        </p:txBody>
      </p:sp>
      <p:pic>
        <p:nvPicPr>
          <p:cNvPr id="6" name="Imagem 5">
            <a:extLst>
              <a:ext uri="{FF2B5EF4-FFF2-40B4-BE49-F238E27FC236}">
                <a16:creationId xmlns:a16="http://schemas.microsoft.com/office/drawing/2014/main" id="{D35D1DCC-3B53-43E0-8856-3C6BBE3060DD}"/>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9240906" y="5043916"/>
            <a:ext cx="1288012" cy="1288012"/>
          </a:xfrm>
          <a:prstGeom prst="rect">
            <a:avLst/>
          </a:prstGeom>
        </p:spPr>
      </p:pic>
      <p:cxnSp>
        <p:nvCxnSpPr>
          <p:cNvPr id="18" name="Conexão reta 17">
            <a:extLst>
              <a:ext uri="{FF2B5EF4-FFF2-40B4-BE49-F238E27FC236}">
                <a16:creationId xmlns:a16="http://schemas.microsoft.com/office/drawing/2014/main" id="{622A5095-CF56-4B1B-8B05-21D9C7BE60E9}"/>
              </a:ext>
            </a:extLst>
          </p:cNvPr>
          <p:cNvCxnSpPr>
            <a:cxnSpLocks/>
          </p:cNvCxnSpPr>
          <p:nvPr/>
        </p:nvCxnSpPr>
        <p:spPr>
          <a:xfrm>
            <a:off x="973332" y="1322205"/>
            <a:ext cx="272865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Conexão reta 18">
            <a:extLst>
              <a:ext uri="{FF2B5EF4-FFF2-40B4-BE49-F238E27FC236}">
                <a16:creationId xmlns:a16="http://schemas.microsoft.com/office/drawing/2014/main" id="{D98D0B3B-B57C-4E67-AFE3-0F2CDFA2826A}"/>
              </a:ext>
            </a:extLst>
          </p:cNvPr>
          <p:cNvCxnSpPr>
            <a:cxnSpLocks/>
          </p:cNvCxnSpPr>
          <p:nvPr/>
        </p:nvCxnSpPr>
        <p:spPr>
          <a:xfrm>
            <a:off x="973332" y="665017"/>
            <a:ext cx="220487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Conexão reta 20">
            <a:extLst>
              <a:ext uri="{FF2B5EF4-FFF2-40B4-BE49-F238E27FC236}">
                <a16:creationId xmlns:a16="http://schemas.microsoft.com/office/drawing/2014/main" id="{78B8ACF4-BD76-4E96-8195-7F24DE1D5F58}"/>
              </a:ext>
            </a:extLst>
          </p:cNvPr>
          <p:cNvCxnSpPr/>
          <p:nvPr/>
        </p:nvCxnSpPr>
        <p:spPr>
          <a:xfrm flipH="1" flipV="1">
            <a:off x="3178206" y="665017"/>
            <a:ext cx="532660" cy="66709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4" name="CaixaDeTexto 23">
            <a:extLst>
              <a:ext uri="{FF2B5EF4-FFF2-40B4-BE49-F238E27FC236}">
                <a16:creationId xmlns:a16="http://schemas.microsoft.com/office/drawing/2014/main" id="{A5F1B788-8D29-4884-B61B-3E7E4B87D80A}"/>
              </a:ext>
            </a:extLst>
          </p:cNvPr>
          <p:cNvSpPr txBox="1"/>
          <p:nvPr/>
        </p:nvSpPr>
        <p:spPr>
          <a:xfrm>
            <a:off x="921311" y="702572"/>
            <a:ext cx="2664701" cy="646331"/>
          </a:xfrm>
          <a:prstGeom prst="rect">
            <a:avLst/>
          </a:prstGeom>
          <a:noFill/>
          <a:ln w="38100">
            <a:noFill/>
          </a:ln>
        </p:spPr>
        <p:txBody>
          <a:bodyPr wrap="square" rtlCol="0">
            <a:spAutoFit/>
          </a:bodyPr>
          <a:lstStyle/>
          <a:p>
            <a:r>
              <a:rPr lang="en-US" dirty="0" err="1">
                <a:solidFill>
                  <a:schemeClr val="accent1">
                    <a:lumMod val="40000"/>
                    <a:lumOff val="60000"/>
                  </a:schemeClr>
                </a:solidFill>
                <a:latin typeface="Russo One" panose="02000503050000020004" pitchFamily="2" charset="0"/>
              </a:rPr>
              <a:t>Arcona</a:t>
            </a:r>
            <a:endParaRPr lang="en-US" dirty="0">
              <a:solidFill>
                <a:schemeClr val="accent1">
                  <a:lumMod val="40000"/>
                  <a:lumOff val="60000"/>
                </a:schemeClr>
              </a:solidFill>
              <a:latin typeface="Russo One" panose="02000503050000020004" pitchFamily="2" charset="0"/>
            </a:endParaRPr>
          </a:p>
          <a:p>
            <a:r>
              <a:rPr lang="en-US" dirty="0">
                <a:solidFill>
                  <a:schemeClr val="accent1">
                    <a:lumMod val="40000"/>
                    <a:lumOff val="60000"/>
                  </a:schemeClr>
                </a:solidFill>
                <a:latin typeface="Russo One" panose="02000503050000020004" pitchFamily="2" charset="0"/>
              </a:rPr>
              <a:t>Starship Analysis</a:t>
            </a:r>
            <a:endParaRPr lang="pt-PT" dirty="0">
              <a:solidFill>
                <a:schemeClr val="accent1">
                  <a:lumMod val="40000"/>
                  <a:lumOff val="60000"/>
                </a:schemeClr>
              </a:solidFill>
              <a:latin typeface="Russo One" panose="02000503050000020004" pitchFamily="2" charset="0"/>
            </a:endParaRPr>
          </a:p>
        </p:txBody>
      </p:sp>
      <p:sp>
        <p:nvSpPr>
          <p:cNvPr id="10" name="CaixaDeTexto 9">
            <a:extLst>
              <a:ext uri="{FF2B5EF4-FFF2-40B4-BE49-F238E27FC236}">
                <a16:creationId xmlns:a16="http://schemas.microsoft.com/office/drawing/2014/main" id="{5C9D16B8-08C0-4D36-B3B4-57BEFAF55DFF}"/>
              </a:ext>
            </a:extLst>
          </p:cNvPr>
          <p:cNvSpPr txBox="1"/>
          <p:nvPr/>
        </p:nvSpPr>
        <p:spPr>
          <a:xfrm>
            <a:off x="1358774" y="2077605"/>
            <a:ext cx="2664701" cy="3600986"/>
          </a:xfrm>
          <a:prstGeom prst="rect">
            <a:avLst/>
          </a:prstGeom>
          <a:noFill/>
          <a:ln w="38100">
            <a:solidFill>
              <a:schemeClr val="accent1"/>
            </a:solidFill>
          </a:ln>
        </p:spPr>
        <p:txBody>
          <a:bodyPr wrap="square" rtlCol="0">
            <a:spAutoFit/>
          </a:bodyPr>
          <a:lstStyle/>
          <a:p>
            <a:r>
              <a:rPr lang="en-US" sz="1200" dirty="0">
                <a:solidFill>
                  <a:schemeClr val="accent1">
                    <a:lumMod val="40000"/>
                    <a:lumOff val="60000"/>
                  </a:schemeClr>
                </a:solidFill>
                <a:latin typeface="Russo One" panose="02000503050000020004" pitchFamily="2" charset="0"/>
              </a:rPr>
              <a:t>Description:</a:t>
            </a:r>
          </a:p>
          <a:p>
            <a:r>
              <a:rPr lang="en-US" sz="1200" dirty="0">
                <a:solidFill>
                  <a:schemeClr val="accent1">
                    <a:lumMod val="40000"/>
                    <a:lumOff val="60000"/>
                  </a:schemeClr>
                </a:solidFill>
              </a:rPr>
              <a:t>At 600 meters long and carrying 20 quad </a:t>
            </a:r>
            <a:r>
              <a:rPr lang="en-US" sz="1200" dirty="0" err="1">
                <a:solidFill>
                  <a:schemeClr val="accent1">
                    <a:lumMod val="40000"/>
                    <a:lumOff val="60000"/>
                  </a:schemeClr>
                </a:solidFill>
              </a:rPr>
              <a:t>turbolasers</a:t>
            </a:r>
            <a:r>
              <a:rPr lang="en-US" sz="1200" dirty="0">
                <a:solidFill>
                  <a:schemeClr val="accent1">
                    <a:lumMod val="40000"/>
                    <a:lumOff val="60000"/>
                  </a:schemeClr>
                </a:solidFill>
              </a:rPr>
              <a:t>, the main tactical advantage that the </a:t>
            </a:r>
            <a:r>
              <a:rPr lang="en-US" sz="1200" i="1" dirty="0">
                <a:solidFill>
                  <a:schemeClr val="accent1">
                    <a:lumMod val="40000"/>
                    <a:lumOff val="60000"/>
                  </a:schemeClr>
                </a:solidFill>
              </a:rPr>
              <a:t>Event Horizon</a:t>
            </a:r>
            <a:r>
              <a:rPr lang="en-US" sz="1200" dirty="0">
                <a:solidFill>
                  <a:schemeClr val="accent1">
                    <a:lumMod val="40000"/>
                    <a:lumOff val="60000"/>
                  </a:schemeClr>
                </a:solidFill>
              </a:rPr>
              <a:t> affords is its four gravity-well projectors which can rip ships out of hyperspace or prevent them from escaping while within its field of influence.</a:t>
            </a:r>
          </a:p>
          <a:p>
            <a:endParaRPr lang="en-US" sz="1200" dirty="0">
              <a:solidFill>
                <a:schemeClr val="accent1">
                  <a:lumMod val="40000"/>
                  <a:lumOff val="60000"/>
                </a:schemeClr>
              </a:solidFill>
            </a:endParaRPr>
          </a:p>
          <a:p>
            <a:r>
              <a:rPr lang="en-US" sz="1200" dirty="0">
                <a:solidFill>
                  <a:schemeClr val="accent1">
                    <a:lumMod val="40000"/>
                    <a:lumOff val="60000"/>
                  </a:schemeClr>
                </a:solidFill>
              </a:rPr>
              <a:t>Although </a:t>
            </a:r>
            <a:r>
              <a:rPr lang="en-US" sz="1200" dirty="0" err="1">
                <a:solidFill>
                  <a:schemeClr val="accent1">
                    <a:lumMod val="40000"/>
                    <a:lumOff val="60000"/>
                  </a:schemeClr>
                </a:solidFill>
              </a:rPr>
              <a:t>Arconan</a:t>
            </a:r>
            <a:r>
              <a:rPr lang="en-US" sz="1200" dirty="0">
                <a:solidFill>
                  <a:schemeClr val="accent1">
                    <a:lumMod val="40000"/>
                    <a:lumOff val="60000"/>
                  </a:schemeClr>
                </a:solidFill>
              </a:rPr>
              <a:t> doctrine mainly uses this capability for commerce raiding, there have been a dedicated push to expand the tactical use of pin-point gravity wells for </a:t>
            </a:r>
            <a:r>
              <a:rPr lang="en-US" sz="1200" i="1" dirty="0">
                <a:solidFill>
                  <a:schemeClr val="accent1">
                    <a:lumMod val="40000"/>
                    <a:lumOff val="60000"/>
                  </a:schemeClr>
                </a:solidFill>
              </a:rPr>
              <a:t>enhanced maneuvers</a:t>
            </a:r>
            <a:r>
              <a:rPr lang="en-US" sz="1200" dirty="0">
                <a:solidFill>
                  <a:schemeClr val="accent1">
                    <a:lumMod val="40000"/>
                    <a:lumOff val="60000"/>
                  </a:schemeClr>
                </a:solidFill>
              </a:rPr>
              <a:t>.</a:t>
            </a:r>
            <a:br>
              <a:rPr lang="en-US" sz="1200" dirty="0">
                <a:solidFill>
                  <a:schemeClr val="accent1">
                    <a:lumMod val="40000"/>
                    <a:lumOff val="60000"/>
                  </a:schemeClr>
                </a:solidFill>
              </a:rPr>
            </a:br>
            <a:br>
              <a:rPr lang="en-US" sz="1200" dirty="0">
                <a:solidFill>
                  <a:schemeClr val="accent1">
                    <a:lumMod val="40000"/>
                    <a:lumOff val="60000"/>
                  </a:schemeClr>
                </a:solidFill>
              </a:rPr>
            </a:br>
            <a:r>
              <a:rPr lang="en-US" sz="1200" dirty="0">
                <a:solidFill>
                  <a:schemeClr val="accent1">
                    <a:lumMod val="40000"/>
                    <a:lumOff val="60000"/>
                  </a:schemeClr>
                </a:solidFill>
              </a:rPr>
              <a:t>The AEF has been training extensively in the use of targeted hyperspace jumps and the range of the interdiction field is well known.</a:t>
            </a:r>
          </a:p>
        </p:txBody>
      </p:sp>
      <p:sp>
        <p:nvSpPr>
          <p:cNvPr id="11" name="CaixaDeTexto 10">
            <a:extLst>
              <a:ext uri="{FF2B5EF4-FFF2-40B4-BE49-F238E27FC236}">
                <a16:creationId xmlns:a16="http://schemas.microsoft.com/office/drawing/2014/main" id="{26A7913F-BC66-4695-B10A-A53E9788D117}"/>
              </a:ext>
            </a:extLst>
          </p:cNvPr>
          <p:cNvSpPr txBox="1"/>
          <p:nvPr/>
        </p:nvSpPr>
        <p:spPr>
          <a:xfrm>
            <a:off x="8703814" y="2345139"/>
            <a:ext cx="2411029" cy="276999"/>
          </a:xfrm>
          <a:prstGeom prst="rect">
            <a:avLst/>
          </a:prstGeom>
          <a:noFill/>
          <a:ln w="38100">
            <a:solidFill>
              <a:schemeClr val="accent1"/>
            </a:solidFill>
          </a:ln>
        </p:spPr>
        <p:txBody>
          <a:bodyPr wrap="square" rtlCol="0">
            <a:spAutoFit/>
          </a:bodyPr>
          <a:lstStyle/>
          <a:p>
            <a:r>
              <a:rPr lang="en-US" sz="1200" dirty="0">
                <a:solidFill>
                  <a:schemeClr val="accent1">
                    <a:lumMod val="40000"/>
                    <a:lumOff val="60000"/>
                  </a:schemeClr>
                </a:solidFill>
                <a:latin typeface="Russo One" panose="02000503050000020004" pitchFamily="2" charset="0"/>
              </a:rPr>
              <a:t>20 Quad </a:t>
            </a:r>
            <a:r>
              <a:rPr lang="en-US" sz="1200" dirty="0" err="1">
                <a:solidFill>
                  <a:schemeClr val="accent1">
                    <a:lumMod val="40000"/>
                    <a:lumOff val="60000"/>
                  </a:schemeClr>
                </a:solidFill>
                <a:latin typeface="Russo One" panose="02000503050000020004" pitchFamily="2" charset="0"/>
              </a:rPr>
              <a:t>Turbolaser</a:t>
            </a:r>
            <a:r>
              <a:rPr lang="en-US" sz="1200" dirty="0">
                <a:solidFill>
                  <a:schemeClr val="accent1">
                    <a:lumMod val="40000"/>
                    <a:lumOff val="60000"/>
                  </a:schemeClr>
                </a:solidFill>
                <a:latin typeface="Russo One" panose="02000503050000020004" pitchFamily="2" charset="0"/>
              </a:rPr>
              <a:t> Turrets</a:t>
            </a:r>
            <a:endParaRPr lang="pt-PT" sz="1200" dirty="0">
              <a:solidFill>
                <a:schemeClr val="accent1">
                  <a:lumMod val="40000"/>
                  <a:lumOff val="60000"/>
                </a:schemeClr>
              </a:solidFill>
              <a:latin typeface="Russo One" panose="02000503050000020004" pitchFamily="2" charset="0"/>
            </a:endParaRPr>
          </a:p>
        </p:txBody>
      </p:sp>
      <p:pic>
        <p:nvPicPr>
          <p:cNvPr id="2" name="Imagem 1">
            <a:extLst>
              <a:ext uri="{FF2B5EF4-FFF2-40B4-BE49-F238E27FC236}">
                <a16:creationId xmlns:a16="http://schemas.microsoft.com/office/drawing/2014/main" id="{BEC8E6DF-C626-406E-8A1A-C6BCECA2CFA2}"/>
              </a:ext>
            </a:extLst>
          </p:cNvPr>
          <p:cNvPicPr>
            <a:picLocks noChangeAspect="1"/>
          </p:cNvPicPr>
          <p:nvPr/>
        </p:nvPicPr>
        <p:blipFill>
          <a:blip r:embed="rId5">
            <a:clrChange>
              <a:clrFrom>
                <a:srgbClr val="000000"/>
              </a:clrFrom>
              <a:clrTo>
                <a:srgbClr val="000000">
                  <a:alpha val="0"/>
                </a:srgbClr>
              </a:clrTo>
            </a:clrChange>
          </a:blip>
          <a:stretch>
            <a:fillRect/>
          </a:stretch>
        </p:blipFill>
        <p:spPr>
          <a:xfrm>
            <a:off x="4366800" y="1623600"/>
            <a:ext cx="3025027" cy="3025027"/>
          </a:xfrm>
          <a:prstGeom prst="rect">
            <a:avLst/>
          </a:prstGeom>
        </p:spPr>
      </p:pic>
      <p:cxnSp>
        <p:nvCxnSpPr>
          <p:cNvPr id="26" name="Conexão reta 25">
            <a:extLst>
              <a:ext uri="{FF2B5EF4-FFF2-40B4-BE49-F238E27FC236}">
                <a16:creationId xmlns:a16="http://schemas.microsoft.com/office/drawing/2014/main" id="{84D41BEB-D1A9-416F-81D5-6DC72215130C}"/>
              </a:ext>
            </a:extLst>
          </p:cNvPr>
          <p:cNvCxnSpPr>
            <a:cxnSpLocks/>
          </p:cNvCxnSpPr>
          <p:nvPr/>
        </p:nvCxnSpPr>
        <p:spPr>
          <a:xfrm flipV="1">
            <a:off x="5717219" y="2483639"/>
            <a:ext cx="2054450" cy="94536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7" name="Conexão reta 26">
            <a:extLst>
              <a:ext uri="{FF2B5EF4-FFF2-40B4-BE49-F238E27FC236}">
                <a16:creationId xmlns:a16="http://schemas.microsoft.com/office/drawing/2014/main" id="{70C87CA9-159D-4AE2-865E-E3BA2575FEE9}"/>
              </a:ext>
            </a:extLst>
          </p:cNvPr>
          <p:cNvCxnSpPr>
            <a:cxnSpLocks/>
          </p:cNvCxnSpPr>
          <p:nvPr/>
        </p:nvCxnSpPr>
        <p:spPr>
          <a:xfrm flipH="1">
            <a:off x="7771668" y="2483638"/>
            <a:ext cx="932146"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25" name="Imagem 24">
            <a:extLst>
              <a:ext uri="{FF2B5EF4-FFF2-40B4-BE49-F238E27FC236}">
                <a16:creationId xmlns:a16="http://schemas.microsoft.com/office/drawing/2014/main" id="{7395D8A6-292C-4EF2-ACA8-6FE9975EAB6A}"/>
              </a:ext>
            </a:extLst>
          </p:cNvPr>
          <p:cNvPicPr>
            <a:picLocks noChangeAspect="1"/>
          </p:cNvPicPr>
          <p:nvPr/>
        </p:nvPicPr>
        <p:blipFill>
          <a:blip r:embed="rId6">
            <a:alphaModFix amt="20000"/>
          </a:blip>
          <a:stretch>
            <a:fillRect/>
          </a:stretch>
        </p:blipFill>
        <p:spPr>
          <a:xfrm>
            <a:off x="1003177" y="461890"/>
            <a:ext cx="10697592" cy="5928415"/>
          </a:xfrm>
          <a:prstGeom prst="rect">
            <a:avLst/>
          </a:prstGeom>
        </p:spPr>
      </p:pic>
    </p:spTree>
    <p:extLst>
      <p:ext uri="{BB962C8B-B14F-4D97-AF65-F5344CB8AC3E}">
        <p14:creationId xmlns:p14="http://schemas.microsoft.com/office/powerpoint/2010/main" val="16414465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B8482328-E01F-4364-B860-03D5D6F5C722}"/>
              </a:ext>
            </a:extLst>
          </p:cNvPr>
          <p:cNvPicPr>
            <a:picLocks noChangeAspect="1"/>
          </p:cNvPicPr>
          <p:nvPr/>
        </p:nvPicPr>
        <p:blipFill>
          <a:blip r:embed="rId3"/>
          <a:stretch>
            <a:fillRect/>
          </a:stretch>
        </p:blipFill>
        <p:spPr>
          <a:xfrm rot="5400000">
            <a:off x="2664100" y="-2669903"/>
            <a:ext cx="6863803" cy="12192002"/>
          </a:xfrm>
          <a:prstGeom prst="rect">
            <a:avLst/>
          </a:prstGeom>
        </p:spPr>
      </p:pic>
      <p:sp>
        <p:nvSpPr>
          <p:cNvPr id="31" name="CaixaDeTexto 30">
            <a:extLst>
              <a:ext uri="{FF2B5EF4-FFF2-40B4-BE49-F238E27FC236}">
                <a16:creationId xmlns:a16="http://schemas.microsoft.com/office/drawing/2014/main" id="{029D95E0-A79C-44F0-BC44-B595DA6B56FD}"/>
              </a:ext>
            </a:extLst>
          </p:cNvPr>
          <p:cNvSpPr txBox="1"/>
          <p:nvPr/>
        </p:nvSpPr>
        <p:spPr>
          <a:xfrm>
            <a:off x="4647470" y="533295"/>
            <a:ext cx="3179110" cy="338554"/>
          </a:xfrm>
          <a:prstGeom prst="rect">
            <a:avLst/>
          </a:prstGeom>
          <a:noFill/>
        </p:spPr>
        <p:txBody>
          <a:bodyPr wrap="square" rtlCol="0">
            <a:spAutoFit/>
          </a:bodyPr>
          <a:lstStyle/>
          <a:p>
            <a:r>
              <a:rPr lang="en-US" sz="1600" dirty="0">
                <a:solidFill>
                  <a:schemeClr val="accent1">
                    <a:lumMod val="40000"/>
                    <a:lumOff val="60000"/>
                  </a:schemeClr>
                </a:solidFill>
                <a:latin typeface="Russo One" panose="02000503050000020004" pitchFamily="2" charset="0"/>
              </a:rPr>
              <a:t>Strike-Class Medium Cruiser</a:t>
            </a:r>
            <a:endParaRPr lang="pt-PT" sz="1600" dirty="0">
              <a:solidFill>
                <a:schemeClr val="accent1">
                  <a:lumMod val="40000"/>
                  <a:lumOff val="60000"/>
                </a:schemeClr>
              </a:solidFill>
              <a:latin typeface="Russo One" panose="02000503050000020004" pitchFamily="2" charset="0"/>
            </a:endParaRPr>
          </a:p>
        </p:txBody>
      </p:sp>
      <p:pic>
        <p:nvPicPr>
          <p:cNvPr id="6" name="Imagem 5">
            <a:extLst>
              <a:ext uri="{FF2B5EF4-FFF2-40B4-BE49-F238E27FC236}">
                <a16:creationId xmlns:a16="http://schemas.microsoft.com/office/drawing/2014/main" id="{D35D1DCC-3B53-43E0-8856-3C6BBE3060DD}"/>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9240906" y="5043916"/>
            <a:ext cx="1288012" cy="1288012"/>
          </a:xfrm>
          <a:prstGeom prst="rect">
            <a:avLst/>
          </a:prstGeom>
        </p:spPr>
      </p:pic>
      <p:cxnSp>
        <p:nvCxnSpPr>
          <p:cNvPr id="18" name="Conexão reta 17">
            <a:extLst>
              <a:ext uri="{FF2B5EF4-FFF2-40B4-BE49-F238E27FC236}">
                <a16:creationId xmlns:a16="http://schemas.microsoft.com/office/drawing/2014/main" id="{622A5095-CF56-4B1B-8B05-21D9C7BE60E9}"/>
              </a:ext>
            </a:extLst>
          </p:cNvPr>
          <p:cNvCxnSpPr>
            <a:cxnSpLocks/>
          </p:cNvCxnSpPr>
          <p:nvPr/>
        </p:nvCxnSpPr>
        <p:spPr>
          <a:xfrm>
            <a:off x="973332" y="1322205"/>
            <a:ext cx="272865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Conexão reta 18">
            <a:extLst>
              <a:ext uri="{FF2B5EF4-FFF2-40B4-BE49-F238E27FC236}">
                <a16:creationId xmlns:a16="http://schemas.microsoft.com/office/drawing/2014/main" id="{D98D0B3B-B57C-4E67-AFE3-0F2CDFA2826A}"/>
              </a:ext>
            </a:extLst>
          </p:cNvPr>
          <p:cNvCxnSpPr>
            <a:cxnSpLocks/>
          </p:cNvCxnSpPr>
          <p:nvPr/>
        </p:nvCxnSpPr>
        <p:spPr>
          <a:xfrm>
            <a:off x="973332" y="665017"/>
            <a:ext cx="220487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Conexão reta 20">
            <a:extLst>
              <a:ext uri="{FF2B5EF4-FFF2-40B4-BE49-F238E27FC236}">
                <a16:creationId xmlns:a16="http://schemas.microsoft.com/office/drawing/2014/main" id="{78B8ACF4-BD76-4E96-8195-7F24DE1D5F58}"/>
              </a:ext>
            </a:extLst>
          </p:cNvPr>
          <p:cNvCxnSpPr/>
          <p:nvPr/>
        </p:nvCxnSpPr>
        <p:spPr>
          <a:xfrm flipH="1" flipV="1">
            <a:off x="3178206" y="665017"/>
            <a:ext cx="532660" cy="66709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4" name="CaixaDeTexto 23">
            <a:extLst>
              <a:ext uri="{FF2B5EF4-FFF2-40B4-BE49-F238E27FC236}">
                <a16:creationId xmlns:a16="http://schemas.microsoft.com/office/drawing/2014/main" id="{A5F1B788-8D29-4884-B61B-3E7E4B87D80A}"/>
              </a:ext>
            </a:extLst>
          </p:cNvPr>
          <p:cNvSpPr txBox="1"/>
          <p:nvPr/>
        </p:nvSpPr>
        <p:spPr>
          <a:xfrm>
            <a:off x="921311" y="702572"/>
            <a:ext cx="2664701" cy="646331"/>
          </a:xfrm>
          <a:prstGeom prst="rect">
            <a:avLst/>
          </a:prstGeom>
          <a:noFill/>
          <a:ln w="38100">
            <a:noFill/>
          </a:ln>
        </p:spPr>
        <p:txBody>
          <a:bodyPr wrap="square" rtlCol="0">
            <a:spAutoFit/>
          </a:bodyPr>
          <a:lstStyle/>
          <a:p>
            <a:r>
              <a:rPr lang="en-US" dirty="0" err="1">
                <a:solidFill>
                  <a:schemeClr val="accent1">
                    <a:lumMod val="40000"/>
                    <a:lumOff val="60000"/>
                  </a:schemeClr>
                </a:solidFill>
                <a:latin typeface="Russo One" panose="02000503050000020004" pitchFamily="2" charset="0"/>
              </a:rPr>
              <a:t>Arcona</a:t>
            </a:r>
            <a:endParaRPr lang="en-US" dirty="0">
              <a:solidFill>
                <a:schemeClr val="accent1">
                  <a:lumMod val="40000"/>
                  <a:lumOff val="60000"/>
                </a:schemeClr>
              </a:solidFill>
              <a:latin typeface="Russo One" panose="02000503050000020004" pitchFamily="2" charset="0"/>
            </a:endParaRPr>
          </a:p>
          <a:p>
            <a:r>
              <a:rPr lang="en-US" dirty="0">
                <a:solidFill>
                  <a:schemeClr val="accent1">
                    <a:lumMod val="40000"/>
                    <a:lumOff val="60000"/>
                  </a:schemeClr>
                </a:solidFill>
                <a:latin typeface="Russo One" panose="02000503050000020004" pitchFamily="2" charset="0"/>
              </a:rPr>
              <a:t>Starship Analysis</a:t>
            </a:r>
            <a:endParaRPr lang="pt-PT" dirty="0">
              <a:solidFill>
                <a:schemeClr val="accent1">
                  <a:lumMod val="40000"/>
                  <a:lumOff val="60000"/>
                </a:schemeClr>
              </a:solidFill>
              <a:latin typeface="Russo One" panose="02000503050000020004" pitchFamily="2" charset="0"/>
            </a:endParaRPr>
          </a:p>
        </p:txBody>
      </p:sp>
      <p:sp>
        <p:nvSpPr>
          <p:cNvPr id="10" name="CaixaDeTexto 9">
            <a:extLst>
              <a:ext uri="{FF2B5EF4-FFF2-40B4-BE49-F238E27FC236}">
                <a16:creationId xmlns:a16="http://schemas.microsoft.com/office/drawing/2014/main" id="{5C9D16B8-08C0-4D36-B3B4-57BEFAF55DFF}"/>
              </a:ext>
            </a:extLst>
          </p:cNvPr>
          <p:cNvSpPr txBox="1"/>
          <p:nvPr/>
        </p:nvSpPr>
        <p:spPr>
          <a:xfrm>
            <a:off x="1298117" y="2512788"/>
            <a:ext cx="2664701" cy="3046988"/>
          </a:xfrm>
          <a:prstGeom prst="rect">
            <a:avLst/>
          </a:prstGeom>
          <a:noFill/>
          <a:ln w="38100">
            <a:solidFill>
              <a:schemeClr val="accent1"/>
            </a:solidFill>
          </a:ln>
        </p:spPr>
        <p:txBody>
          <a:bodyPr wrap="square" rtlCol="0">
            <a:spAutoFit/>
          </a:bodyPr>
          <a:lstStyle/>
          <a:p>
            <a:r>
              <a:rPr lang="en-US" sz="1200" dirty="0">
                <a:solidFill>
                  <a:schemeClr val="accent1">
                    <a:lumMod val="40000"/>
                    <a:lumOff val="60000"/>
                  </a:schemeClr>
                </a:solidFill>
                <a:latin typeface="Russo One" panose="02000503050000020004" pitchFamily="2" charset="0"/>
              </a:rPr>
              <a:t>Description:</a:t>
            </a:r>
          </a:p>
          <a:p>
            <a:r>
              <a:rPr lang="en-US" sz="1200" dirty="0">
                <a:solidFill>
                  <a:schemeClr val="accent1">
                    <a:lumMod val="40000"/>
                    <a:lumOff val="60000"/>
                  </a:schemeClr>
                </a:solidFill>
              </a:rPr>
              <a:t>The Strike cruiser serves as a second-rate ship-of-the-line with weapons focused on capital ship engagements. Its wide array of turrets make the ship a capable vessel against heavy opponents, but it lacks in anti-Starfighter capability. </a:t>
            </a:r>
          </a:p>
          <a:p>
            <a:endParaRPr lang="en-US" sz="1200" dirty="0">
              <a:solidFill>
                <a:schemeClr val="accent1">
                  <a:lumMod val="40000"/>
                  <a:lumOff val="60000"/>
                </a:schemeClr>
              </a:solidFill>
            </a:endParaRPr>
          </a:p>
          <a:p>
            <a:r>
              <a:rPr lang="en-US" sz="1200" dirty="0">
                <a:solidFill>
                  <a:schemeClr val="accent1">
                    <a:lumMod val="40000"/>
                    <a:lumOff val="60000"/>
                  </a:schemeClr>
                </a:solidFill>
              </a:rPr>
              <a:t>This is somewhat remedied by the included squadrons of T-70 X-wings.</a:t>
            </a:r>
            <a:br>
              <a:rPr lang="en-US" sz="1200" dirty="0">
                <a:solidFill>
                  <a:schemeClr val="accent1">
                    <a:lumMod val="40000"/>
                    <a:lumOff val="60000"/>
                  </a:schemeClr>
                </a:solidFill>
              </a:rPr>
            </a:br>
            <a:br>
              <a:rPr lang="en-US" sz="1200" dirty="0">
                <a:solidFill>
                  <a:schemeClr val="accent1">
                    <a:lumMod val="40000"/>
                    <a:lumOff val="60000"/>
                  </a:schemeClr>
                </a:solidFill>
              </a:rPr>
            </a:br>
            <a:r>
              <a:rPr lang="en-US" sz="1200" dirty="0">
                <a:solidFill>
                  <a:schemeClr val="accent1">
                    <a:lumMod val="40000"/>
                    <a:lumOff val="60000"/>
                  </a:schemeClr>
                </a:solidFill>
              </a:rPr>
              <a:t>Much like its Collective counterpart, the Strike cruiser’s module seams present a </a:t>
            </a:r>
            <a:r>
              <a:rPr lang="en-US" sz="1200" dirty="0" err="1">
                <a:solidFill>
                  <a:schemeClr val="accent1">
                    <a:lumMod val="40000"/>
                    <a:lumOff val="60000"/>
                  </a:schemeClr>
                </a:solidFill>
              </a:rPr>
              <a:t>weakpoint</a:t>
            </a:r>
            <a:r>
              <a:rPr lang="en-US" sz="1200" dirty="0">
                <a:solidFill>
                  <a:schemeClr val="accent1">
                    <a:lumMod val="40000"/>
                    <a:lumOff val="60000"/>
                  </a:schemeClr>
                </a:solidFill>
              </a:rPr>
              <a:t> that may be exploited by enemy gunners.</a:t>
            </a:r>
          </a:p>
        </p:txBody>
      </p:sp>
      <p:sp>
        <p:nvSpPr>
          <p:cNvPr id="11" name="CaixaDeTexto 10">
            <a:extLst>
              <a:ext uri="{FF2B5EF4-FFF2-40B4-BE49-F238E27FC236}">
                <a16:creationId xmlns:a16="http://schemas.microsoft.com/office/drawing/2014/main" id="{26A7913F-BC66-4695-B10A-A53E9788D117}"/>
              </a:ext>
            </a:extLst>
          </p:cNvPr>
          <p:cNvSpPr txBox="1"/>
          <p:nvPr/>
        </p:nvSpPr>
        <p:spPr>
          <a:xfrm>
            <a:off x="8337239" y="2106026"/>
            <a:ext cx="1934225" cy="276999"/>
          </a:xfrm>
          <a:prstGeom prst="rect">
            <a:avLst/>
          </a:prstGeom>
          <a:noFill/>
          <a:ln w="38100">
            <a:solidFill>
              <a:schemeClr val="accent1"/>
            </a:solidFill>
          </a:ln>
        </p:spPr>
        <p:txBody>
          <a:bodyPr wrap="square" rtlCol="0">
            <a:spAutoFit/>
          </a:bodyPr>
          <a:lstStyle/>
          <a:p>
            <a:r>
              <a:rPr lang="en-US" sz="1200" dirty="0">
                <a:solidFill>
                  <a:schemeClr val="accent1">
                    <a:lumMod val="40000"/>
                    <a:lumOff val="60000"/>
                  </a:schemeClr>
                </a:solidFill>
                <a:latin typeface="Russo One" panose="02000503050000020004" pitchFamily="2" charset="0"/>
              </a:rPr>
              <a:t>20 </a:t>
            </a:r>
            <a:r>
              <a:rPr lang="en-US" sz="1200" dirty="0" err="1">
                <a:solidFill>
                  <a:schemeClr val="accent1">
                    <a:lumMod val="40000"/>
                    <a:lumOff val="60000"/>
                  </a:schemeClr>
                </a:solidFill>
                <a:latin typeface="Russo One" panose="02000503050000020004" pitchFamily="2" charset="0"/>
              </a:rPr>
              <a:t>Turbolaser</a:t>
            </a:r>
            <a:r>
              <a:rPr lang="en-US" sz="1200" dirty="0">
                <a:solidFill>
                  <a:schemeClr val="accent1">
                    <a:lumMod val="40000"/>
                    <a:lumOff val="60000"/>
                  </a:schemeClr>
                </a:solidFill>
                <a:latin typeface="Russo One" panose="02000503050000020004" pitchFamily="2" charset="0"/>
              </a:rPr>
              <a:t> Turrets</a:t>
            </a:r>
            <a:endParaRPr lang="pt-PT" sz="1200" dirty="0">
              <a:solidFill>
                <a:schemeClr val="accent1">
                  <a:lumMod val="40000"/>
                  <a:lumOff val="60000"/>
                </a:schemeClr>
              </a:solidFill>
              <a:latin typeface="Russo One" panose="02000503050000020004" pitchFamily="2" charset="0"/>
            </a:endParaRPr>
          </a:p>
        </p:txBody>
      </p:sp>
      <p:pic>
        <p:nvPicPr>
          <p:cNvPr id="3074" name="Picture 2">
            <a:extLst>
              <a:ext uri="{FF2B5EF4-FFF2-40B4-BE49-F238E27FC236}">
                <a16:creationId xmlns:a16="http://schemas.microsoft.com/office/drawing/2014/main" id="{1C5E066E-C52A-4FAB-BC6F-406861776D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66800" y="1623600"/>
            <a:ext cx="3298045" cy="3291316"/>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Conexão reta 14">
            <a:extLst>
              <a:ext uri="{FF2B5EF4-FFF2-40B4-BE49-F238E27FC236}">
                <a16:creationId xmlns:a16="http://schemas.microsoft.com/office/drawing/2014/main" id="{EF070B3C-3829-4F09-98C5-FC0CDF4023B0}"/>
              </a:ext>
            </a:extLst>
          </p:cNvPr>
          <p:cNvCxnSpPr>
            <a:cxnSpLocks/>
          </p:cNvCxnSpPr>
          <p:nvPr/>
        </p:nvCxnSpPr>
        <p:spPr>
          <a:xfrm flipH="1">
            <a:off x="7826580" y="3257353"/>
            <a:ext cx="93214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Conexão reta 15">
            <a:extLst>
              <a:ext uri="{FF2B5EF4-FFF2-40B4-BE49-F238E27FC236}">
                <a16:creationId xmlns:a16="http://schemas.microsoft.com/office/drawing/2014/main" id="{73CE21A8-4100-4C37-A987-D56392E2EE65}"/>
              </a:ext>
            </a:extLst>
          </p:cNvPr>
          <p:cNvCxnSpPr>
            <a:cxnSpLocks/>
          </p:cNvCxnSpPr>
          <p:nvPr/>
        </p:nvCxnSpPr>
        <p:spPr>
          <a:xfrm flipH="1">
            <a:off x="5915025" y="2244525"/>
            <a:ext cx="1490068" cy="100739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Conexão reta 16">
            <a:extLst>
              <a:ext uri="{FF2B5EF4-FFF2-40B4-BE49-F238E27FC236}">
                <a16:creationId xmlns:a16="http://schemas.microsoft.com/office/drawing/2014/main" id="{B6DB0D11-A17D-4DB8-9D44-409E532C570D}"/>
              </a:ext>
            </a:extLst>
          </p:cNvPr>
          <p:cNvCxnSpPr>
            <a:cxnSpLocks/>
          </p:cNvCxnSpPr>
          <p:nvPr/>
        </p:nvCxnSpPr>
        <p:spPr>
          <a:xfrm flipH="1" flipV="1">
            <a:off x="6421403" y="3152907"/>
            <a:ext cx="1490069" cy="10444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0" name="Conexão reta 19">
            <a:extLst>
              <a:ext uri="{FF2B5EF4-FFF2-40B4-BE49-F238E27FC236}">
                <a16:creationId xmlns:a16="http://schemas.microsoft.com/office/drawing/2014/main" id="{56163CB6-266A-4B22-8B9D-F2D59C8BD418}"/>
              </a:ext>
            </a:extLst>
          </p:cNvPr>
          <p:cNvCxnSpPr>
            <a:cxnSpLocks/>
          </p:cNvCxnSpPr>
          <p:nvPr/>
        </p:nvCxnSpPr>
        <p:spPr>
          <a:xfrm flipH="1" flipV="1">
            <a:off x="5464963" y="3852909"/>
            <a:ext cx="1879473" cy="96820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2" name="Conexão reta 21">
            <a:extLst>
              <a:ext uri="{FF2B5EF4-FFF2-40B4-BE49-F238E27FC236}">
                <a16:creationId xmlns:a16="http://schemas.microsoft.com/office/drawing/2014/main" id="{B82A398C-0D1A-4652-98F2-F3FF6076394A}"/>
              </a:ext>
            </a:extLst>
          </p:cNvPr>
          <p:cNvCxnSpPr>
            <a:cxnSpLocks/>
          </p:cNvCxnSpPr>
          <p:nvPr/>
        </p:nvCxnSpPr>
        <p:spPr>
          <a:xfrm flipH="1">
            <a:off x="7405093" y="2244525"/>
            <a:ext cx="93214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3" name="Conexão reta 22">
            <a:extLst>
              <a:ext uri="{FF2B5EF4-FFF2-40B4-BE49-F238E27FC236}">
                <a16:creationId xmlns:a16="http://schemas.microsoft.com/office/drawing/2014/main" id="{F7509A76-BA13-47DD-8235-A8708BB14B1E}"/>
              </a:ext>
            </a:extLst>
          </p:cNvPr>
          <p:cNvCxnSpPr>
            <a:cxnSpLocks/>
          </p:cNvCxnSpPr>
          <p:nvPr/>
        </p:nvCxnSpPr>
        <p:spPr>
          <a:xfrm flipH="1" flipV="1">
            <a:off x="6334125" y="3429000"/>
            <a:ext cx="1398522" cy="83500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5" name="Conexão reta 24">
            <a:extLst>
              <a:ext uri="{FF2B5EF4-FFF2-40B4-BE49-F238E27FC236}">
                <a16:creationId xmlns:a16="http://schemas.microsoft.com/office/drawing/2014/main" id="{9E339B89-7122-4DDD-B99F-2616F268A498}"/>
              </a:ext>
            </a:extLst>
          </p:cNvPr>
          <p:cNvCxnSpPr>
            <a:cxnSpLocks/>
          </p:cNvCxnSpPr>
          <p:nvPr/>
        </p:nvCxnSpPr>
        <p:spPr>
          <a:xfrm flipH="1">
            <a:off x="7732646" y="4264002"/>
            <a:ext cx="93214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8" name="Conexão reta 27">
            <a:extLst>
              <a:ext uri="{FF2B5EF4-FFF2-40B4-BE49-F238E27FC236}">
                <a16:creationId xmlns:a16="http://schemas.microsoft.com/office/drawing/2014/main" id="{595AC7B1-65E3-48FE-A142-2CA5AA8C28F5}"/>
              </a:ext>
            </a:extLst>
          </p:cNvPr>
          <p:cNvCxnSpPr>
            <a:cxnSpLocks/>
          </p:cNvCxnSpPr>
          <p:nvPr/>
        </p:nvCxnSpPr>
        <p:spPr>
          <a:xfrm flipH="1">
            <a:off x="7344436" y="4821112"/>
            <a:ext cx="932146"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9" name="CaixaDeTexto 28">
            <a:extLst>
              <a:ext uri="{FF2B5EF4-FFF2-40B4-BE49-F238E27FC236}">
                <a16:creationId xmlns:a16="http://schemas.microsoft.com/office/drawing/2014/main" id="{DFDE3EA0-144D-413C-8277-7558CEDF654B}"/>
              </a:ext>
            </a:extLst>
          </p:cNvPr>
          <p:cNvSpPr txBox="1"/>
          <p:nvPr/>
        </p:nvSpPr>
        <p:spPr>
          <a:xfrm>
            <a:off x="8752638" y="3119484"/>
            <a:ext cx="2411029" cy="276999"/>
          </a:xfrm>
          <a:prstGeom prst="rect">
            <a:avLst/>
          </a:prstGeom>
          <a:noFill/>
          <a:ln w="38100">
            <a:solidFill>
              <a:schemeClr val="accent1"/>
            </a:solidFill>
          </a:ln>
        </p:spPr>
        <p:txBody>
          <a:bodyPr wrap="square" rtlCol="0">
            <a:spAutoFit/>
          </a:bodyPr>
          <a:lstStyle/>
          <a:p>
            <a:r>
              <a:rPr lang="en-US" sz="1200" dirty="0">
                <a:solidFill>
                  <a:schemeClr val="accent1">
                    <a:lumMod val="40000"/>
                    <a:lumOff val="60000"/>
                  </a:schemeClr>
                </a:solidFill>
                <a:latin typeface="Russo One" panose="02000503050000020004" pitchFamily="2" charset="0"/>
              </a:rPr>
              <a:t>10 Dual </a:t>
            </a:r>
            <a:r>
              <a:rPr lang="en-US" sz="1200" dirty="0" err="1">
                <a:solidFill>
                  <a:schemeClr val="accent1">
                    <a:lumMod val="40000"/>
                    <a:lumOff val="60000"/>
                  </a:schemeClr>
                </a:solidFill>
                <a:latin typeface="Russo One" panose="02000503050000020004" pitchFamily="2" charset="0"/>
              </a:rPr>
              <a:t>Turbolaser</a:t>
            </a:r>
            <a:r>
              <a:rPr lang="en-US" sz="1200" dirty="0">
                <a:solidFill>
                  <a:schemeClr val="accent1">
                    <a:lumMod val="40000"/>
                    <a:lumOff val="60000"/>
                  </a:schemeClr>
                </a:solidFill>
                <a:latin typeface="Russo One" panose="02000503050000020004" pitchFamily="2" charset="0"/>
              </a:rPr>
              <a:t> Turrets</a:t>
            </a:r>
            <a:endParaRPr lang="pt-PT" sz="1200" dirty="0">
              <a:solidFill>
                <a:schemeClr val="accent1">
                  <a:lumMod val="40000"/>
                  <a:lumOff val="60000"/>
                </a:schemeClr>
              </a:solidFill>
              <a:latin typeface="Russo One" panose="02000503050000020004" pitchFamily="2" charset="0"/>
            </a:endParaRPr>
          </a:p>
        </p:txBody>
      </p:sp>
      <p:sp>
        <p:nvSpPr>
          <p:cNvPr id="30" name="CaixaDeTexto 29">
            <a:extLst>
              <a:ext uri="{FF2B5EF4-FFF2-40B4-BE49-F238E27FC236}">
                <a16:creationId xmlns:a16="http://schemas.microsoft.com/office/drawing/2014/main" id="{4AC3E542-9974-47F6-9E88-1B6C7971856F}"/>
              </a:ext>
            </a:extLst>
          </p:cNvPr>
          <p:cNvSpPr txBox="1"/>
          <p:nvPr/>
        </p:nvSpPr>
        <p:spPr>
          <a:xfrm>
            <a:off x="8679397" y="4097825"/>
            <a:ext cx="1281349" cy="276999"/>
          </a:xfrm>
          <a:prstGeom prst="rect">
            <a:avLst/>
          </a:prstGeom>
          <a:noFill/>
          <a:ln w="38100">
            <a:solidFill>
              <a:schemeClr val="accent1"/>
            </a:solidFill>
          </a:ln>
        </p:spPr>
        <p:txBody>
          <a:bodyPr wrap="square" rtlCol="0">
            <a:spAutoFit/>
          </a:bodyPr>
          <a:lstStyle/>
          <a:p>
            <a:r>
              <a:rPr lang="en-US" sz="1200" dirty="0">
                <a:solidFill>
                  <a:schemeClr val="accent1">
                    <a:lumMod val="40000"/>
                    <a:lumOff val="60000"/>
                  </a:schemeClr>
                </a:solidFill>
                <a:latin typeface="Russo One" panose="02000503050000020004" pitchFamily="2" charset="0"/>
              </a:rPr>
              <a:t>10 Ion Turrets</a:t>
            </a:r>
            <a:endParaRPr lang="pt-PT" sz="1200" dirty="0">
              <a:solidFill>
                <a:schemeClr val="accent1">
                  <a:lumMod val="40000"/>
                  <a:lumOff val="60000"/>
                </a:schemeClr>
              </a:solidFill>
              <a:latin typeface="Russo One" panose="02000503050000020004" pitchFamily="2" charset="0"/>
            </a:endParaRPr>
          </a:p>
        </p:txBody>
      </p:sp>
      <p:sp>
        <p:nvSpPr>
          <p:cNvPr id="32" name="CaixaDeTexto 31">
            <a:extLst>
              <a:ext uri="{FF2B5EF4-FFF2-40B4-BE49-F238E27FC236}">
                <a16:creationId xmlns:a16="http://schemas.microsoft.com/office/drawing/2014/main" id="{60C3661B-B55D-4993-B5C3-61690DFB516A}"/>
              </a:ext>
            </a:extLst>
          </p:cNvPr>
          <p:cNvSpPr txBox="1"/>
          <p:nvPr/>
        </p:nvSpPr>
        <p:spPr>
          <a:xfrm>
            <a:off x="8276583" y="4711743"/>
            <a:ext cx="1684164" cy="276999"/>
          </a:xfrm>
          <a:prstGeom prst="rect">
            <a:avLst/>
          </a:prstGeom>
          <a:noFill/>
          <a:ln w="38100">
            <a:solidFill>
              <a:schemeClr val="accent1"/>
            </a:solidFill>
          </a:ln>
        </p:spPr>
        <p:txBody>
          <a:bodyPr wrap="square" rtlCol="0">
            <a:spAutoFit/>
          </a:bodyPr>
          <a:lstStyle/>
          <a:p>
            <a:r>
              <a:rPr lang="en-US" sz="1200" dirty="0">
                <a:solidFill>
                  <a:schemeClr val="accent1">
                    <a:lumMod val="40000"/>
                    <a:lumOff val="60000"/>
                  </a:schemeClr>
                </a:solidFill>
                <a:latin typeface="Russo One" panose="02000503050000020004" pitchFamily="2" charset="0"/>
              </a:rPr>
              <a:t>10 Tractor Beams</a:t>
            </a:r>
            <a:endParaRPr lang="pt-PT" sz="1200" dirty="0">
              <a:solidFill>
                <a:schemeClr val="accent1">
                  <a:lumMod val="40000"/>
                  <a:lumOff val="60000"/>
                </a:schemeClr>
              </a:solidFill>
              <a:latin typeface="Russo One" panose="02000503050000020004" pitchFamily="2" charset="0"/>
            </a:endParaRPr>
          </a:p>
        </p:txBody>
      </p:sp>
      <p:pic>
        <p:nvPicPr>
          <p:cNvPr id="36" name="Imagem 35">
            <a:extLst>
              <a:ext uri="{FF2B5EF4-FFF2-40B4-BE49-F238E27FC236}">
                <a16:creationId xmlns:a16="http://schemas.microsoft.com/office/drawing/2014/main" id="{D8C2E849-2246-4C01-9126-504BE24678E6}"/>
              </a:ext>
            </a:extLst>
          </p:cNvPr>
          <p:cNvPicPr>
            <a:picLocks noChangeAspect="1"/>
          </p:cNvPicPr>
          <p:nvPr/>
        </p:nvPicPr>
        <p:blipFill>
          <a:blip r:embed="rId6">
            <a:alphaModFix amt="20000"/>
          </a:blip>
          <a:stretch>
            <a:fillRect/>
          </a:stretch>
        </p:blipFill>
        <p:spPr>
          <a:xfrm>
            <a:off x="1003177" y="461890"/>
            <a:ext cx="10697592" cy="5928415"/>
          </a:xfrm>
          <a:prstGeom prst="rect">
            <a:avLst/>
          </a:prstGeom>
        </p:spPr>
      </p:pic>
    </p:spTree>
    <p:extLst>
      <p:ext uri="{BB962C8B-B14F-4D97-AF65-F5344CB8AC3E}">
        <p14:creationId xmlns:p14="http://schemas.microsoft.com/office/powerpoint/2010/main" val="3536486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B8482328-E01F-4364-B860-03D5D6F5C722}"/>
              </a:ext>
            </a:extLst>
          </p:cNvPr>
          <p:cNvPicPr>
            <a:picLocks noChangeAspect="1"/>
          </p:cNvPicPr>
          <p:nvPr/>
        </p:nvPicPr>
        <p:blipFill>
          <a:blip r:embed="rId3"/>
          <a:stretch>
            <a:fillRect/>
          </a:stretch>
        </p:blipFill>
        <p:spPr>
          <a:xfrm rot="5400000">
            <a:off x="2664101" y="-2669903"/>
            <a:ext cx="6863803" cy="12192002"/>
          </a:xfrm>
          <a:prstGeom prst="rect">
            <a:avLst/>
          </a:prstGeom>
        </p:spPr>
      </p:pic>
      <p:sp>
        <p:nvSpPr>
          <p:cNvPr id="31" name="CaixaDeTexto 30">
            <a:extLst>
              <a:ext uri="{FF2B5EF4-FFF2-40B4-BE49-F238E27FC236}">
                <a16:creationId xmlns:a16="http://schemas.microsoft.com/office/drawing/2014/main" id="{029D95E0-A79C-44F0-BC44-B595DA6B56FD}"/>
              </a:ext>
            </a:extLst>
          </p:cNvPr>
          <p:cNvSpPr txBox="1"/>
          <p:nvPr/>
        </p:nvSpPr>
        <p:spPr>
          <a:xfrm>
            <a:off x="4440325" y="539798"/>
            <a:ext cx="3511109" cy="338554"/>
          </a:xfrm>
          <a:prstGeom prst="rect">
            <a:avLst/>
          </a:prstGeom>
          <a:noFill/>
        </p:spPr>
        <p:txBody>
          <a:bodyPr wrap="square" rtlCol="0">
            <a:spAutoFit/>
          </a:bodyPr>
          <a:lstStyle/>
          <a:p>
            <a:r>
              <a:rPr lang="en-US" sz="1600" dirty="0">
                <a:solidFill>
                  <a:schemeClr val="accent1">
                    <a:lumMod val="40000"/>
                    <a:lumOff val="60000"/>
                  </a:schemeClr>
                </a:solidFill>
                <a:latin typeface="Russo One" panose="02000503050000020004" pitchFamily="2" charset="0"/>
              </a:rPr>
              <a:t>Vindicator-Class Heavy Cruiser</a:t>
            </a:r>
            <a:endParaRPr lang="pt-PT" sz="1600" dirty="0">
              <a:solidFill>
                <a:schemeClr val="accent1">
                  <a:lumMod val="40000"/>
                  <a:lumOff val="60000"/>
                </a:schemeClr>
              </a:solidFill>
              <a:latin typeface="Russo One" panose="02000503050000020004" pitchFamily="2" charset="0"/>
            </a:endParaRPr>
          </a:p>
        </p:txBody>
      </p:sp>
      <p:pic>
        <p:nvPicPr>
          <p:cNvPr id="6" name="Imagem 5">
            <a:extLst>
              <a:ext uri="{FF2B5EF4-FFF2-40B4-BE49-F238E27FC236}">
                <a16:creationId xmlns:a16="http://schemas.microsoft.com/office/drawing/2014/main" id="{D35D1DCC-3B53-43E0-8856-3C6BBE3060DD}"/>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9240906" y="5043916"/>
            <a:ext cx="1288012" cy="1288012"/>
          </a:xfrm>
          <a:prstGeom prst="rect">
            <a:avLst/>
          </a:prstGeom>
        </p:spPr>
      </p:pic>
      <p:cxnSp>
        <p:nvCxnSpPr>
          <p:cNvPr id="18" name="Conexão reta 17">
            <a:extLst>
              <a:ext uri="{FF2B5EF4-FFF2-40B4-BE49-F238E27FC236}">
                <a16:creationId xmlns:a16="http://schemas.microsoft.com/office/drawing/2014/main" id="{622A5095-CF56-4B1B-8B05-21D9C7BE60E9}"/>
              </a:ext>
            </a:extLst>
          </p:cNvPr>
          <p:cNvCxnSpPr>
            <a:cxnSpLocks/>
          </p:cNvCxnSpPr>
          <p:nvPr/>
        </p:nvCxnSpPr>
        <p:spPr>
          <a:xfrm>
            <a:off x="973332" y="1322205"/>
            <a:ext cx="272865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Conexão reta 18">
            <a:extLst>
              <a:ext uri="{FF2B5EF4-FFF2-40B4-BE49-F238E27FC236}">
                <a16:creationId xmlns:a16="http://schemas.microsoft.com/office/drawing/2014/main" id="{D98D0B3B-B57C-4E67-AFE3-0F2CDFA2826A}"/>
              </a:ext>
            </a:extLst>
          </p:cNvPr>
          <p:cNvCxnSpPr>
            <a:cxnSpLocks/>
          </p:cNvCxnSpPr>
          <p:nvPr/>
        </p:nvCxnSpPr>
        <p:spPr>
          <a:xfrm>
            <a:off x="973332" y="665017"/>
            <a:ext cx="220487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Conexão reta 20">
            <a:extLst>
              <a:ext uri="{FF2B5EF4-FFF2-40B4-BE49-F238E27FC236}">
                <a16:creationId xmlns:a16="http://schemas.microsoft.com/office/drawing/2014/main" id="{78B8ACF4-BD76-4E96-8195-7F24DE1D5F58}"/>
              </a:ext>
            </a:extLst>
          </p:cNvPr>
          <p:cNvCxnSpPr/>
          <p:nvPr/>
        </p:nvCxnSpPr>
        <p:spPr>
          <a:xfrm flipH="1" flipV="1">
            <a:off x="3178206" y="665017"/>
            <a:ext cx="532660" cy="66709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4" name="CaixaDeTexto 23">
            <a:extLst>
              <a:ext uri="{FF2B5EF4-FFF2-40B4-BE49-F238E27FC236}">
                <a16:creationId xmlns:a16="http://schemas.microsoft.com/office/drawing/2014/main" id="{A5F1B788-8D29-4884-B61B-3E7E4B87D80A}"/>
              </a:ext>
            </a:extLst>
          </p:cNvPr>
          <p:cNvSpPr txBox="1"/>
          <p:nvPr/>
        </p:nvSpPr>
        <p:spPr>
          <a:xfrm>
            <a:off x="921311" y="702572"/>
            <a:ext cx="2664701" cy="646331"/>
          </a:xfrm>
          <a:prstGeom prst="rect">
            <a:avLst/>
          </a:prstGeom>
          <a:noFill/>
          <a:ln w="38100">
            <a:noFill/>
          </a:ln>
        </p:spPr>
        <p:txBody>
          <a:bodyPr wrap="square" rtlCol="0">
            <a:spAutoFit/>
          </a:bodyPr>
          <a:lstStyle/>
          <a:p>
            <a:r>
              <a:rPr lang="en-US" dirty="0" err="1">
                <a:solidFill>
                  <a:schemeClr val="accent1">
                    <a:lumMod val="40000"/>
                    <a:lumOff val="60000"/>
                  </a:schemeClr>
                </a:solidFill>
                <a:latin typeface="Russo One" panose="02000503050000020004" pitchFamily="2" charset="0"/>
              </a:rPr>
              <a:t>Arcona</a:t>
            </a:r>
            <a:endParaRPr lang="en-US" dirty="0">
              <a:solidFill>
                <a:schemeClr val="accent1">
                  <a:lumMod val="40000"/>
                  <a:lumOff val="60000"/>
                </a:schemeClr>
              </a:solidFill>
              <a:latin typeface="Russo One" panose="02000503050000020004" pitchFamily="2" charset="0"/>
            </a:endParaRPr>
          </a:p>
          <a:p>
            <a:r>
              <a:rPr lang="en-US" dirty="0">
                <a:solidFill>
                  <a:schemeClr val="accent1">
                    <a:lumMod val="40000"/>
                    <a:lumOff val="60000"/>
                  </a:schemeClr>
                </a:solidFill>
                <a:latin typeface="Russo One" panose="02000503050000020004" pitchFamily="2" charset="0"/>
              </a:rPr>
              <a:t>Starship Analysis</a:t>
            </a:r>
            <a:endParaRPr lang="pt-PT" dirty="0">
              <a:solidFill>
                <a:schemeClr val="accent1">
                  <a:lumMod val="40000"/>
                  <a:lumOff val="60000"/>
                </a:schemeClr>
              </a:solidFill>
              <a:latin typeface="Russo One" panose="02000503050000020004" pitchFamily="2" charset="0"/>
            </a:endParaRPr>
          </a:p>
        </p:txBody>
      </p:sp>
      <p:sp>
        <p:nvSpPr>
          <p:cNvPr id="10" name="CaixaDeTexto 9">
            <a:extLst>
              <a:ext uri="{FF2B5EF4-FFF2-40B4-BE49-F238E27FC236}">
                <a16:creationId xmlns:a16="http://schemas.microsoft.com/office/drawing/2014/main" id="{5C9D16B8-08C0-4D36-B3B4-57BEFAF55DFF}"/>
              </a:ext>
            </a:extLst>
          </p:cNvPr>
          <p:cNvSpPr txBox="1"/>
          <p:nvPr/>
        </p:nvSpPr>
        <p:spPr>
          <a:xfrm>
            <a:off x="1298117" y="2512788"/>
            <a:ext cx="2664701" cy="2677656"/>
          </a:xfrm>
          <a:prstGeom prst="rect">
            <a:avLst/>
          </a:prstGeom>
          <a:noFill/>
          <a:ln w="38100">
            <a:solidFill>
              <a:schemeClr val="accent1"/>
            </a:solidFill>
          </a:ln>
        </p:spPr>
        <p:txBody>
          <a:bodyPr wrap="square" rtlCol="0">
            <a:spAutoFit/>
          </a:bodyPr>
          <a:lstStyle/>
          <a:p>
            <a:r>
              <a:rPr lang="en-US" sz="1200" dirty="0">
                <a:solidFill>
                  <a:schemeClr val="accent1">
                    <a:lumMod val="40000"/>
                    <a:lumOff val="60000"/>
                  </a:schemeClr>
                </a:solidFill>
                <a:latin typeface="Russo One" panose="02000503050000020004" pitchFamily="2" charset="0"/>
              </a:rPr>
              <a:t>Description:</a:t>
            </a:r>
          </a:p>
          <a:p>
            <a:r>
              <a:rPr lang="en-US" sz="1200" dirty="0">
                <a:solidFill>
                  <a:schemeClr val="accent1">
                    <a:lumMod val="40000"/>
                    <a:lumOff val="60000"/>
                  </a:schemeClr>
                </a:solidFill>
              </a:rPr>
              <a:t>The Vindicator-class Heavy Cruiser is a 600-meter long Cruiser designed to operate independently as a multi-role cruiser. </a:t>
            </a:r>
          </a:p>
          <a:p>
            <a:endParaRPr lang="en-US" sz="1200" dirty="0">
              <a:solidFill>
                <a:schemeClr val="accent1">
                  <a:lumMod val="40000"/>
                  <a:lumOff val="60000"/>
                </a:schemeClr>
              </a:solidFill>
            </a:endParaRPr>
          </a:p>
          <a:p>
            <a:r>
              <a:rPr lang="en-US" sz="1200" dirty="0">
                <a:solidFill>
                  <a:schemeClr val="accent1">
                    <a:lumMod val="40000"/>
                    <a:lumOff val="60000"/>
                  </a:schemeClr>
                </a:solidFill>
              </a:rPr>
              <a:t>Hyperdrive capable, this vessel has average maneuverability, speed, armor, and shielding.</a:t>
            </a:r>
          </a:p>
          <a:p>
            <a:endParaRPr lang="en-US" sz="1200" dirty="0">
              <a:solidFill>
                <a:schemeClr val="accent1">
                  <a:lumMod val="40000"/>
                  <a:lumOff val="60000"/>
                </a:schemeClr>
              </a:solidFill>
            </a:endParaRPr>
          </a:p>
          <a:p>
            <a:r>
              <a:rPr lang="en-US" sz="1200" dirty="0">
                <a:solidFill>
                  <a:schemeClr val="accent1">
                    <a:lumMod val="40000"/>
                    <a:lumOff val="60000"/>
                  </a:schemeClr>
                </a:solidFill>
              </a:rPr>
              <a:t>It is used as a heavy attack weapon, only brought to dire situations where intense fire power capabilities are required.</a:t>
            </a:r>
          </a:p>
        </p:txBody>
      </p:sp>
      <p:sp>
        <p:nvSpPr>
          <p:cNvPr id="11" name="CaixaDeTexto 10">
            <a:extLst>
              <a:ext uri="{FF2B5EF4-FFF2-40B4-BE49-F238E27FC236}">
                <a16:creationId xmlns:a16="http://schemas.microsoft.com/office/drawing/2014/main" id="{26A7913F-BC66-4695-B10A-A53E9788D117}"/>
              </a:ext>
            </a:extLst>
          </p:cNvPr>
          <p:cNvSpPr txBox="1"/>
          <p:nvPr/>
        </p:nvSpPr>
        <p:spPr>
          <a:xfrm>
            <a:off x="8485593" y="1452823"/>
            <a:ext cx="2411029" cy="276999"/>
          </a:xfrm>
          <a:prstGeom prst="rect">
            <a:avLst/>
          </a:prstGeom>
          <a:noFill/>
          <a:ln w="38100">
            <a:solidFill>
              <a:schemeClr val="accent1"/>
            </a:solidFill>
          </a:ln>
        </p:spPr>
        <p:txBody>
          <a:bodyPr wrap="square" rtlCol="0">
            <a:spAutoFit/>
          </a:bodyPr>
          <a:lstStyle/>
          <a:p>
            <a:r>
              <a:rPr lang="en-US" sz="1200" dirty="0">
                <a:solidFill>
                  <a:schemeClr val="accent1">
                    <a:lumMod val="40000"/>
                    <a:lumOff val="60000"/>
                  </a:schemeClr>
                </a:solidFill>
                <a:latin typeface="Russo One" panose="02000503050000020004" pitchFamily="2" charset="0"/>
              </a:rPr>
              <a:t>25 Light </a:t>
            </a:r>
            <a:r>
              <a:rPr lang="en-US" sz="1200" dirty="0" err="1">
                <a:solidFill>
                  <a:schemeClr val="accent1">
                    <a:lumMod val="40000"/>
                    <a:lumOff val="60000"/>
                  </a:schemeClr>
                </a:solidFill>
                <a:latin typeface="Russo One" panose="02000503050000020004" pitchFamily="2" charset="0"/>
              </a:rPr>
              <a:t>Turbolaser</a:t>
            </a:r>
            <a:r>
              <a:rPr lang="en-US" sz="1200" dirty="0">
                <a:solidFill>
                  <a:schemeClr val="accent1">
                    <a:lumMod val="40000"/>
                    <a:lumOff val="60000"/>
                  </a:schemeClr>
                </a:solidFill>
                <a:latin typeface="Russo One" panose="02000503050000020004" pitchFamily="2" charset="0"/>
              </a:rPr>
              <a:t> Turrets</a:t>
            </a:r>
            <a:endParaRPr lang="pt-PT" sz="1200" dirty="0">
              <a:solidFill>
                <a:schemeClr val="accent1">
                  <a:lumMod val="40000"/>
                  <a:lumOff val="60000"/>
                </a:schemeClr>
              </a:solidFill>
              <a:latin typeface="Russo One" panose="02000503050000020004" pitchFamily="2" charset="0"/>
            </a:endParaRPr>
          </a:p>
        </p:txBody>
      </p:sp>
      <p:sp>
        <p:nvSpPr>
          <p:cNvPr id="29" name="CaixaDeTexto 28">
            <a:extLst>
              <a:ext uri="{FF2B5EF4-FFF2-40B4-BE49-F238E27FC236}">
                <a16:creationId xmlns:a16="http://schemas.microsoft.com/office/drawing/2014/main" id="{DFDE3EA0-144D-413C-8277-7558CEDF654B}"/>
              </a:ext>
            </a:extLst>
          </p:cNvPr>
          <p:cNvSpPr txBox="1"/>
          <p:nvPr/>
        </p:nvSpPr>
        <p:spPr>
          <a:xfrm>
            <a:off x="7740027" y="2940576"/>
            <a:ext cx="3152317" cy="276999"/>
          </a:xfrm>
          <a:prstGeom prst="rect">
            <a:avLst/>
          </a:prstGeom>
          <a:noFill/>
          <a:ln w="38100">
            <a:solidFill>
              <a:schemeClr val="accent1"/>
            </a:solidFill>
          </a:ln>
        </p:spPr>
        <p:txBody>
          <a:bodyPr wrap="square" rtlCol="0">
            <a:spAutoFit/>
          </a:bodyPr>
          <a:lstStyle/>
          <a:p>
            <a:r>
              <a:rPr lang="en-US" sz="1200" dirty="0">
                <a:solidFill>
                  <a:schemeClr val="accent1">
                    <a:lumMod val="40000"/>
                    <a:lumOff val="60000"/>
                  </a:schemeClr>
                </a:solidFill>
                <a:latin typeface="Russo One" panose="02000503050000020004" pitchFamily="2" charset="0"/>
              </a:rPr>
              <a:t>20 Point-Defense </a:t>
            </a:r>
            <a:r>
              <a:rPr lang="en-US" sz="1200" dirty="0" err="1">
                <a:solidFill>
                  <a:schemeClr val="accent1">
                    <a:lumMod val="40000"/>
                    <a:lumOff val="60000"/>
                  </a:schemeClr>
                </a:solidFill>
                <a:latin typeface="Russo One" panose="02000503050000020004" pitchFamily="2" charset="0"/>
              </a:rPr>
              <a:t>Turbolaser</a:t>
            </a:r>
            <a:r>
              <a:rPr lang="en-US" sz="1200" dirty="0">
                <a:solidFill>
                  <a:schemeClr val="accent1">
                    <a:lumMod val="40000"/>
                    <a:lumOff val="60000"/>
                  </a:schemeClr>
                </a:solidFill>
                <a:latin typeface="Russo One" panose="02000503050000020004" pitchFamily="2" charset="0"/>
              </a:rPr>
              <a:t> Turrets</a:t>
            </a:r>
            <a:endParaRPr lang="pt-PT" sz="1200" dirty="0">
              <a:solidFill>
                <a:schemeClr val="accent1">
                  <a:lumMod val="40000"/>
                  <a:lumOff val="60000"/>
                </a:schemeClr>
              </a:solidFill>
              <a:latin typeface="Russo One" panose="02000503050000020004" pitchFamily="2" charset="0"/>
            </a:endParaRPr>
          </a:p>
        </p:txBody>
      </p:sp>
      <p:sp>
        <p:nvSpPr>
          <p:cNvPr id="30" name="CaixaDeTexto 29">
            <a:extLst>
              <a:ext uri="{FF2B5EF4-FFF2-40B4-BE49-F238E27FC236}">
                <a16:creationId xmlns:a16="http://schemas.microsoft.com/office/drawing/2014/main" id="{4AC3E542-9974-47F6-9E88-1B6C7971856F}"/>
              </a:ext>
            </a:extLst>
          </p:cNvPr>
          <p:cNvSpPr txBox="1"/>
          <p:nvPr/>
        </p:nvSpPr>
        <p:spPr>
          <a:xfrm>
            <a:off x="8297100" y="3731372"/>
            <a:ext cx="2595244" cy="276999"/>
          </a:xfrm>
          <a:prstGeom prst="rect">
            <a:avLst/>
          </a:prstGeom>
          <a:noFill/>
          <a:ln w="38100">
            <a:solidFill>
              <a:schemeClr val="accent1"/>
            </a:solidFill>
          </a:ln>
        </p:spPr>
        <p:txBody>
          <a:bodyPr wrap="square" rtlCol="0">
            <a:spAutoFit/>
          </a:bodyPr>
          <a:lstStyle/>
          <a:p>
            <a:r>
              <a:rPr lang="en-US" sz="1200" dirty="0">
                <a:solidFill>
                  <a:schemeClr val="accent1">
                    <a:lumMod val="40000"/>
                    <a:lumOff val="60000"/>
                  </a:schemeClr>
                </a:solidFill>
                <a:latin typeface="Russo One" panose="02000503050000020004" pitchFamily="2" charset="0"/>
              </a:rPr>
              <a:t>20 Point-Defense Ion Turrets</a:t>
            </a:r>
            <a:endParaRPr lang="pt-PT" sz="1200" dirty="0">
              <a:solidFill>
                <a:schemeClr val="accent1">
                  <a:lumMod val="40000"/>
                  <a:lumOff val="60000"/>
                </a:schemeClr>
              </a:solidFill>
              <a:latin typeface="Russo One" panose="02000503050000020004" pitchFamily="2" charset="0"/>
            </a:endParaRPr>
          </a:p>
        </p:txBody>
      </p:sp>
      <p:sp>
        <p:nvSpPr>
          <p:cNvPr id="32" name="CaixaDeTexto 31">
            <a:extLst>
              <a:ext uri="{FF2B5EF4-FFF2-40B4-BE49-F238E27FC236}">
                <a16:creationId xmlns:a16="http://schemas.microsoft.com/office/drawing/2014/main" id="{60C3661B-B55D-4993-B5C3-61690DFB516A}"/>
              </a:ext>
            </a:extLst>
          </p:cNvPr>
          <p:cNvSpPr txBox="1"/>
          <p:nvPr/>
        </p:nvSpPr>
        <p:spPr>
          <a:xfrm>
            <a:off x="9211236" y="4450145"/>
            <a:ext cx="1684164" cy="276999"/>
          </a:xfrm>
          <a:prstGeom prst="rect">
            <a:avLst/>
          </a:prstGeom>
          <a:noFill/>
          <a:ln w="38100">
            <a:solidFill>
              <a:schemeClr val="accent1"/>
            </a:solidFill>
          </a:ln>
        </p:spPr>
        <p:txBody>
          <a:bodyPr wrap="square" rtlCol="0">
            <a:spAutoFit/>
          </a:bodyPr>
          <a:lstStyle/>
          <a:p>
            <a:r>
              <a:rPr lang="en-US" sz="1200" dirty="0">
                <a:solidFill>
                  <a:schemeClr val="accent1">
                    <a:lumMod val="40000"/>
                    <a:lumOff val="60000"/>
                  </a:schemeClr>
                </a:solidFill>
                <a:latin typeface="Russo One" panose="02000503050000020004" pitchFamily="2" charset="0"/>
              </a:rPr>
              <a:t>6 Tractor Beams</a:t>
            </a:r>
            <a:endParaRPr lang="pt-PT" sz="1200" dirty="0">
              <a:solidFill>
                <a:schemeClr val="accent1">
                  <a:lumMod val="40000"/>
                  <a:lumOff val="60000"/>
                </a:schemeClr>
              </a:solidFill>
              <a:latin typeface="Russo One" panose="02000503050000020004" pitchFamily="2" charset="0"/>
            </a:endParaRPr>
          </a:p>
        </p:txBody>
      </p:sp>
      <p:cxnSp>
        <p:nvCxnSpPr>
          <p:cNvPr id="26" name="Conexão reta 25">
            <a:extLst>
              <a:ext uri="{FF2B5EF4-FFF2-40B4-BE49-F238E27FC236}">
                <a16:creationId xmlns:a16="http://schemas.microsoft.com/office/drawing/2014/main" id="{0F2046B3-C250-43E3-A421-496C2F1D33A5}"/>
              </a:ext>
            </a:extLst>
          </p:cNvPr>
          <p:cNvCxnSpPr>
            <a:cxnSpLocks/>
          </p:cNvCxnSpPr>
          <p:nvPr/>
        </p:nvCxnSpPr>
        <p:spPr>
          <a:xfrm flipH="1">
            <a:off x="7536224" y="1591322"/>
            <a:ext cx="932146"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2" name="Imagem 1">
            <a:extLst>
              <a:ext uri="{FF2B5EF4-FFF2-40B4-BE49-F238E27FC236}">
                <a16:creationId xmlns:a16="http://schemas.microsoft.com/office/drawing/2014/main" id="{728A3128-4773-4BFD-9558-2369E344A1F2}"/>
              </a:ext>
            </a:extLst>
          </p:cNvPr>
          <p:cNvPicPr>
            <a:picLocks noChangeAspect="1"/>
          </p:cNvPicPr>
          <p:nvPr/>
        </p:nvPicPr>
        <p:blipFill>
          <a:blip r:embed="rId5">
            <a:clrChange>
              <a:clrFrom>
                <a:srgbClr val="000000"/>
              </a:clrFrom>
              <a:clrTo>
                <a:srgbClr val="000000">
                  <a:alpha val="0"/>
                </a:srgbClr>
              </a:clrTo>
            </a:clrChange>
          </a:blip>
          <a:stretch>
            <a:fillRect/>
          </a:stretch>
        </p:blipFill>
        <p:spPr>
          <a:xfrm>
            <a:off x="4366800" y="1623600"/>
            <a:ext cx="2962936" cy="2962936"/>
          </a:xfrm>
          <a:prstGeom prst="rect">
            <a:avLst/>
          </a:prstGeom>
        </p:spPr>
      </p:pic>
      <p:cxnSp>
        <p:nvCxnSpPr>
          <p:cNvPr id="27" name="Conexão reta 26">
            <a:extLst>
              <a:ext uri="{FF2B5EF4-FFF2-40B4-BE49-F238E27FC236}">
                <a16:creationId xmlns:a16="http://schemas.microsoft.com/office/drawing/2014/main" id="{03FCC3AE-909E-4DA6-9B49-757F1C25227C}"/>
              </a:ext>
            </a:extLst>
          </p:cNvPr>
          <p:cNvCxnSpPr>
            <a:cxnSpLocks/>
          </p:cNvCxnSpPr>
          <p:nvPr/>
        </p:nvCxnSpPr>
        <p:spPr>
          <a:xfrm flipH="1">
            <a:off x="7070151" y="2291249"/>
            <a:ext cx="932146"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1" name="CaixaDeTexto 40">
            <a:extLst>
              <a:ext uri="{FF2B5EF4-FFF2-40B4-BE49-F238E27FC236}">
                <a16:creationId xmlns:a16="http://schemas.microsoft.com/office/drawing/2014/main" id="{149D16A1-C852-4F4F-A593-943C173C678D}"/>
              </a:ext>
            </a:extLst>
          </p:cNvPr>
          <p:cNvSpPr txBox="1"/>
          <p:nvPr/>
        </p:nvSpPr>
        <p:spPr>
          <a:xfrm>
            <a:off x="8002297" y="2150733"/>
            <a:ext cx="2890047" cy="276999"/>
          </a:xfrm>
          <a:prstGeom prst="rect">
            <a:avLst/>
          </a:prstGeom>
          <a:noFill/>
          <a:ln w="38100">
            <a:solidFill>
              <a:schemeClr val="accent1"/>
            </a:solidFill>
          </a:ln>
        </p:spPr>
        <p:txBody>
          <a:bodyPr wrap="square" rtlCol="0">
            <a:spAutoFit/>
          </a:bodyPr>
          <a:lstStyle/>
          <a:p>
            <a:r>
              <a:rPr lang="en-US" sz="1200" dirty="0">
                <a:solidFill>
                  <a:schemeClr val="accent1">
                    <a:lumMod val="40000"/>
                    <a:lumOff val="60000"/>
                  </a:schemeClr>
                </a:solidFill>
                <a:latin typeface="Russo One" panose="02000503050000020004" pitchFamily="2" charset="0"/>
              </a:rPr>
              <a:t>20 Light Quad </a:t>
            </a:r>
            <a:r>
              <a:rPr lang="en-US" sz="1200" dirty="0" err="1">
                <a:solidFill>
                  <a:schemeClr val="accent1">
                    <a:lumMod val="40000"/>
                    <a:lumOff val="60000"/>
                  </a:schemeClr>
                </a:solidFill>
                <a:latin typeface="Russo One" panose="02000503050000020004" pitchFamily="2" charset="0"/>
              </a:rPr>
              <a:t>Turbolaser</a:t>
            </a:r>
            <a:r>
              <a:rPr lang="en-US" sz="1200" dirty="0">
                <a:solidFill>
                  <a:schemeClr val="accent1">
                    <a:lumMod val="40000"/>
                    <a:lumOff val="60000"/>
                  </a:schemeClr>
                </a:solidFill>
                <a:latin typeface="Russo One" panose="02000503050000020004" pitchFamily="2" charset="0"/>
              </a:rPr>
              <a:t> Turrets</a:t>
            </a:r>
            <a:endParaRPr lang="pt-PT" sz="1200" dirty="0">
              <a:solidFill>
                <a:schemeClr val="accent1">
                  <a:lumMod val="40000"/>
                  <a:lumOff val="60000"/>
                </a:schemeClr>
              </a:solidFill>
              <a:latin typeface="Russo One" panose="02000503050000020004" pitchFamily="2" charset="0"/>
            </a:endParaRPr>
          </a:p>
        </p:txBody>
      </p:sp>
      <p:cxnSp>
        <p:nvCxnSpPr>
          <p:cNvPr id="42" name="Conexão reta 41">
            <a:extLst>
              <a:ext uri="{FF2B5EF4-FFF2-40B4-BE49-F238E27FC236}">
                <a16:creationId xmlns:a16="http://schemas.microsoft.com/office/drawing/2014/main" id="{A69ADF4C-5683-4B15-A152-CDBAA6D4E965}"/>
              </a:ext>
            </a:extLst>
          </p:cNvPr>
          <p:cNvCxnSpPr>
            <a:cxnSpLocks/>
          </p:cNvCxnSpPr>
          <p:nvPr/>
        </p:nvCxnSpPr>
        <p:spPr>
          <a:xfrm flipH="1">
            <a:off x="8275570" y="4596576"/>
            <a:ext cx="93214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3" name="Conexão reta 42">
            <a:extLst>
              <a:ext uri="{FF2B5EF4-FFF2-40B4-BE49-F238E27FC236}">
                <a16:creationId xmlns:a16="http://schemas.microsoft.com/office/drawing/2014/main" id="{B4663955-BD0D-4934-AC9F-97190372C8FA}"/>
              </a:ext>
            </a:extLst>
          </p:cNvPr>
          <p:cNvCxnSpPr>
            <a:cxnSpLocks/>
          </p:cNvCxnSpPr>
          <p:nvPr/>
        </p:nvCxnSpPr>
        <p:spPr>
          <a:xfrm flipH="1">
            <a:off x="7343424" y="3869871"/>
            <a:ext cx="93214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4" name="Conexão reta 43">
            <a:extLst>
              <a:ext uri="{FF2B5EF4-FFF2-40B4-BE49-F238E27FC236}">
                <a16:creationId xmlns:a16="http://schemas.microsoft.com/office/drawing/2014/main" id="{76A13DD6-3316-4776-A803-236A462AA809}"/>
              </a:ext>
            </a:extLst>
          </p:cNvPr>
          <p:cNvCxnSpPr>
            <a:cxnSpLocks/>
          </p:cNvCxnSpPr>
          <p:nvPr/>
        </p:nvCxnSpPr>
        <p:spPr>
          <a:xfrm flipH="1">
            <a:off x="6807881" y="3049646"/>
            <a:ext cx="93214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5" name="Conexão reta 44">
            <a:extLst>
              <a:ext uri="{FF2B5EF4-FFF2-40B4-BE49-F238E27FC236}">
                <a16:creationId xmlns:a16="http://schemas.microsoft.com/office/drawing/2014/main" id="{D40B62D3-BC10-48D8-BAC4-B2DFE456F647}"/>
              </a:ext>
            </a:extLst>
          </p:cNvPr>
          <p:cNvCxnSpPr>
            <a:cxnSpLocks/>
          </p:cNvCxnSpPr>
          <p:nvPr/>
        </p:nvCxnSpPr>
        <p:spPr>
          <a:xfrm flipH="1" flipV="1">
            <a:off x="5003584" y="3997455"/>
            <a:ext cx="3293516" cy="59912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6" name="Conexão reta 45">
            <a:extLst>
              <a:ext uri="{FF2B5EF4-FFF2-40B4-BE49-F238E27FC236}">
                <a16:creationId xmlns:a16="http://schemas.microsoft.com/office/drawing/2014/main" id="{272F1197-8661-4A4D-BD08-8FE5FA766702}"/>
              </a:ext>
            </a:extLst>
          </p:cNvPr>
          <p:cNvCxnSpPr>
            <a:cxnSpLocks/>
          </p:cNvCxnSpPr>
          <p:nvPr/>
        </p:nvCxnSpPr>
        <p:spPr>
          <a:xfrm flipH="1" flipV="1">
            <a:off x="5497172" y="3354676"/>
            <a:ext cx="1874014" cy="51519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7" name="Conexão reta 46">
            <a:extLst>
              <a:ext uri="{FF2B5EF4-FFF2-40B4-BE49-F238E27FC236}">
                <a16:creationId xmlns:a16="http://schemas.microsoft.com/office/drawing/2014/main" id="{85880356-2689-47C6-885B-4440DB5CDC50}"/>
              </a:ext>
            </a:extLst>
          </p:cNvPr>
          <p:cNvCxnSpPr>
            <a:cxnSpLocks/>
          </p:cNvCxnSpPr>
          <p:nvPr/>
        </p:nvCxnSpPr>
        <p:spPr>
          <a:xfrm flipH="1" flipV="1">
            <a:off x="5850623" y="2744617"/>
            <a:ext cx="957258" cy="30502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8" name="Conexão reta 47">
            <a:extLst>
              <a:ext uri="{FF2B5EF4-FFF2-40B4-BE49-F238E27FC236}">
                <a16:creationId xmlns:a16="http://schemas.microsoft.com/office/drawing/2014/main" id="{0220A30F-D629-48E6-9471-035136F7B1E9}"/>
              </a:ext>
            </a:extLst>
          </p:cNvPr>
          <p:cNvCxnSpPr>
            <a:cxnSpLocks/>
          </p:cNvCxnSpPr>
          <p:nvPr/>
        </p:nvCxnSpPr>
        <p:spPr>
          <a:xfrm flipH="1">
            <a:off x="6181474" y="2289232"/>
            <a:ext cx="888677" cy="4774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9" name="Conexão reta 48">
            <a:extLst>
              <a:ext uri="{FF2B5EF4-FFF2-40B4-BE49-F238E27FC236}">
                <a16:creationId xmlns:a16="http://schemas.microsoft.com/office/drawing/2014/main" id="{62599A8A-D931-4323-AC4D-BF843D744DAE}"/>
              </a:ext>
            </a:extLst>
          </p:cNvPr>
          <p:cNvCxnSpPr>
            <a:cxnSpLocks/>
          </p:cNvCxnSpPr>
          <p:nvPr/>
        </p:nvCxnSpPr>
        <p:spPr>
          <a:xfrm flipH="1">
            <a:off x="6650342" y="1591322"/>
            <a:ext cx="885882" cy="1153295"/>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28" name="Imagem 27">
            <a:extLst>
              <a:ext uri="{FF2B5EF4-FFF2-40B4-BE49-F238E27FC236}">
                <a16:creationId xmlns:a16="http://schemas.microsoft.com/office/drawing/2014/main" id="{C5B0CBED-9CC0-4BE9-826C-EB38089C80C5}"/>
              </a:ext>
            </a:extLst>
          </p:cNvPr>
          <p:cNvPicPr>
            <a:picLocks noChangeAspect="1"/>
          </p:cNvPicPr>
          <p:nvPr/>
        </p:nvPicPr>
        <p:blipFill>
          <a:blip r:embed="rId6">
            <a:alphaModFix amt="20000"/>
          </a:blip>
          <a:stretch>
            <a:fillRect/>
          </a:stretch>
        </p:blipFill>
        <p:spPr>
          <a:xfrm>
            <a:off x="1003177" y="461890"/>
            <a:ext cx="10697592" cy="5928415"/>
          </a:xfrm>
          <a:prstGeom prst="rect">
            <a:avLst/>
          </a:prstGeom>
        </p:spPr>
      </p:pic>
    </p:spTree>
    <p:extLst>
      <p:ext uri="{BB962C8B-B14F-4D97-AF65-F5344CB8AC3E}">
        <p14:creationId xmlns:p14="http://schemas.microsoft.com/office/powerpoint/2010/main" val="42711340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B8482328-E01F-4364-B860-03D5D6F5C722}"/>
              </a:ext>
            </a:extLst>
          </p:cNvPr>
          <p:cNvPicPr>
            <a:picLocks noChangeAspect="1"/>
          </p:cNvPicPr>
          <p:nvPr/>
        </p:nvPicPr>
        <p:blipFill>
          <a:blip r:embed="rId2">
            <a:clrChange>
              <a:clrFrom>
                <a:srgbClr val="FFFFFF"/>
              </a:clrFrom>
              <a:clrTo>
                <a:srgbClr val="FFFFFF">
                  <a:alpha val="0"/>
                </a:srgbClr>
              </a:clrTo>
            </a:clrChange>
          </a:blip>
          <a:stretch>
            <a:fillRect/>
          </a:stretch>
        </p:blipFill>
        <p:spPr>
          <a:xfrm rot="5400000">
            <a:off x="2664100" y="-2669903"/>
            <a:ext cx="6863803" cy="12192002"/>
          </a:xfrm>
          <a:prstGeom prst="rect">
            <a:avLst/>
          </a:prstGeom>
        </p:spPr>
      </p:pic>
      <p:pic>
        <p:nvPicPr>
          <p:cNvPr id="6" name="Imagem 5">
            <a:extLst>
              <a:ext uri="{FF2B5EF4-FFF2-40B4-BE49-F238E27FC236}">
                <a16:creationId xmlns:a16="http://schemas.microsoft.com/office/drawing/2014/main" id="{D35D1DCC-3B53-43E0-8856-3C6BBE3060DD}"/>
              </a:ext>
            </a:extLst>
          </p:cNvPr>
          <p:cNvPicPr>
            <a:picLocks noChangeAspect="1"/>
          </p:cNvPicPr>
          <p:nvPr/>
        </p:nvPicPr>
        <p:blipFill>
          <a:blip r:embed="rId3">
            <a:clrChange>
              <a:clrFrom>
                <a:srgbClr val="000000"/>
              </a:clrFrom>
              <a:clrTo>
                <a:srgbClr val="000000">
                  <a:alpha val="0"/>
                </a:srgbClr>
              </a:clrTo>
            </a:clrChange>
          </a:blip>
          <a:stretch>
            <a:fillRect/>
          </a:stretch>
        </p:blipFill>
        <p:spPr>
          <a:xfrm>
            <a:off x="9240906" y="5043916"/>
            <a:ext cx="1288012" cy="1288012"/>
          </a:xfrm>
          <a:prstGeom prst="rect">
            <a:avLst/>
          </a:prstGeom>
        </p:spPr>
      </p:pic>
      <p:sp>
        <p:nvSpPr>
          <p:cNvPr id="18" name="CaixaDeTexto 17">
            <a:extLst>
              <a:ext uri="{FF2B5EF4-FFF2-40B4-BE49-F238E27FC236}">
                <a16:creationId xmlns:a16="http://schemas.microsoft.com/office/drawing/2014/main" id="{3C1A789F-B2FA-4D3E-9A39-BA46B6B93996}"/>
              </a:ext>
            </a:extLst>
          </p:cNvPr>
          <p:cNvSpPr txBox="1"/>
          <p:nvPr/>
        </p:nvSpPr>
        <p:spPr>
          <a:xfrm>
            <a:off x="1500326" y="929585"/>
            <a:ext cx="2618913" cy="646331"/>
          </a:xfrm>
          <a:prstGeom prst="rect">
            <a:avLst/>
          </a:prstGeom>
          <a:noFill/>
          <a:ln w="38100">
            <a:solidFill>
              <a:schemeClr val="accent1"/>
            </a:solidFill>
          </a:ln>
        </p:spPr>
        <p:txBody>
          <a:bodyPr wrap="square" rtlCol="0">
            <a:spAutoFit/>
          </a:bodyPr>
          <a:lstStyle/>
          <a:p>
            <a:r>
              <a:rPr lang="en-US" dirty="0">
                <a:solidFill>
                  <a:schemeClr val="accent1">
                    <a:lumMod val="40000"/>
                    <a:lumOff val="60000"/>
                  </a:schemeClr>
                </a:solidFill>
                <a:latin typeface="Russo One" panose="02000503050000020004" pitchFamily="2" charset="0"/>
              </a:rPr>
              <a:t>Collective </a:t>
            </a:r>
          </a:p>
          <a:p>
            <a:r>
              <a:rPr lang="en-US" dirty="0">
                <a:solidFill>
                  <a:schemeClr val="accent1">
                    <a:lumMod val="40000"/>
                    <a:lumOff val="60000"/>
                  </a:schemeClr>
                </a:solidFill>
                <a:latin typeface="Russo One" panose="02000503050000020004" pitchFamily="2" charset="0"/>
              </a:rPr>
              <a:t>Starship Analysis</a:t>
            </a:r>
            <a:endParaRPr lang="pt-PT" dirty="0">
              <a:solidFill>
                <a:schemeClr val="accent1">
                  <a:lumMod val="40000"/>
                  <a:lumOff val="60000"/>
                </a:schemeClr>
              </a:solidFill>
              <a:latin typeface="Russo One" panose="02000503050000020004" pitchFamily="2" charset="0"/>
            </a:endParaRPr>
          </a:p>
        </p:txBody>
      </p:sp>
      <p:sp>
        <p:nvSpPr>
          <p:cNvPr id="39" name="CaixaDeTexto 38">
            <a:extLst>
              <a:ext uri="{FF2B5EF4-FFF2-40B4-BE49-F238E27FC236}">
                <a16:creationId xmlns:a16="http://schemas.microsoft.com/office/drawing/2014/main" id="{2F74C4F3-0D5E-4429-A823-6E04379E7947}"/>
              </a:ext>
            </a:extLst>
          </p:cNvPr>
          <p:cNvSpPr txBox="1"/>
          <p:nvPr/>
        </p:nvSpPr>
        <p:spPr>
          <a:xfrm>
            <a:off x="1500325" y="2332668"/>
            <a:ext cx="2618914" cy="646331"/>
          </a:xfrm>
          <a:prstGeom prst="rect">
            <a:avLst/>
          </a:prstGeom>
          <a:noFill/>
          <a:ln w="38100">
            <a:solidFill>
              <a:schemeClr val="accent1"/>
            </a:solidFill>
          </a:ln>
        </p:spPr>
        <p:txBody>
          <a:bodyPr wrap="square" rtlCol="0">
            <a:spAutoFit/>
          </a:bodyPr>
          <a:lstStyle/>
          <a:p>
            <a:r>
              <a:rPr lang="en-US" dirty="0">
                <a:solidFill>
                  <a:schemeClr val="accent1">
                    <a:lumMod val="40000"/>
                    <a:lumOff val="60000"/>
                  </a:schemeClr>
                </a:solidFill>
                <a:latin typeface="Russo One" panose="02000503050000020004" pitchFamily="2" charset="0"/>
              </a:rPr>
              <a:t>Collective Starfighter Analysis</a:t>
            </a:r>
            <a:endParaRPr lang="pt-PT" dirty="0">
              <a:solidFill>
                <a:schemeClr val="accent1">
                  <a:lumMod val="40000"/>
                  <a:lumOff val="60000"/>
                </a:schemeClr>
              </a:solidFill>
              <a:latin typeface="Russo One" panose="02000503050000020004" pitchFamily="2" charset="0"/>
            </a:endParaRPr>
          </a:p>
        </p:txBody>
      </p:sp>
      <p:sp>
        <p:nvSpPr>
          <p:cNvPr id="40" name="CaixaDeTexto 39">
            <a:extLst>
              <a:ext uri="{FF2B5EF4-FFF2-40B4-BE49-F238E27FC236}">
                <a16:creationId xmlns:a16="http://schemas.microsoft.com/office/drawing/2014/main" id="{4432B291-5FD9-4C6C-82B6-8060E7AC9518}"/>
              </a:ext>
            </a:extLst>
          </p:cNvPr>
          <p:cNvSpPr txBox="1"/>
          <p:nvPr/>
        </p:nvSpPr>
        <p:spPr>
          <a:xfrm>
            <a:off x="1500325" y="3733177"/>
            <a:ext cx="2618914" cy="646331"/>
          </a:xfrm>
          <a:prstGeom prst="rect">
            <a:avLst/>
          </a:prstGeom>
          <a:noFill/>
          <a:ln w="38100">
            <a:solidFill>
              <a:schemeClr val="accent1"/>
            </a:solidFill>
          </a:ln>
        </p:spPr>
        <p:txBody>
          <a:bodyPr wrap="square" rtlCol="0">
            <a:spAutoFit/>
          </a:bodyPr>
          <a:lstStyle/>
          <a:p>
            <a:r>
              <a:rPr lang="en-US" dirty="0" err="1">
                <a:solidFill>
                  <a:schemeClr val="accent1">
                    <a:lumMod val="40000"/>
                    <a:lumOff val="60000"/>
                  </a:schemeClr>
                </a:solidFill>
                <a:latin typeface="Russo One" panose="02000503050000020004" pitchFamily="2" charset="0"/>
              </a:rPr>
              <a:t>Arcona</a:t>
            </a:r>
            <a:r>
              <a:rPr lang="en-US" dirty="0">
                <a:solidFill>
                  <a:schemeClr val="accent1">
                    <a:lumMod val="40000"/>
                    <a:lumOff val="60000"/>
                  </a:schemeClr>
                </a:solidFill>
                <a:latin typeface="Russo One" panose="02000503050000020004" pitchFamily="2" charset="0"/>
              </a:rPr>
              <a:t> </a:t>
            </a:r>
          </a:p>
          <a:p>
            <a:r>
              <a:rPr lang="en-US" dirty="0">
                <a:solidFill>
                  <a:schemeClr val="accent1">
                    <a:lumMod val="40000"/>
                    <a:lumOff val="60000"/>
                  </a:schemeClr>
                </a:solidFill>
                <a:latin typeface="Russo One" panose="02000503050000020004" pitchFamily="2" charset="0"/>
              </a:rPr>
              <a:t>Starship Analysis</a:t>
            </a:r>
            <a:endParaRPr lang="pt-PT" dirty="0">
              <a:solidFill>
                <a:schemeClr val="accent1">
                  <a:lumMod val="40000"/>
                  <a:lumOff val="60000"/>
                </a:schemeClr>
              </a:solidFill>
              <a:latin typeface="Russo One" panose="02000503050000020004" pitchFamily="2" charset="0"/>
            </a:endParaRPr>
          </a:p>
        </p:txBody>
      </p:sp>
      <p:sp>
        <p:nvSpPr>
          <p:cNvPr id="41" name="CaixaDeTexto 40">
            <a:extLst>
              <a:ext uri="{FF2B5EF4-FFF2-40B4-BE49-F238E27FC236}">
                <a16:creationId xmlns:a16="http://schemas.microsoft.com/office/drawing/2014/main" id="{F533015F-9B3A-4765-99AA-6B767F5E4FA2}"/>
              </a:ext>
            </a:extLst>
          </p:cNvPr>
          <p:cNvSpPr txBox="1"/>
          <p:nvPr/>
        </p:nvSpPr>
        <p:spPr>
          <a:xfrm>
            <a:off x="4948926" y="929582"/>
            <a:ext cx="2618914" cy="646331"/>
          </a:xfrm>
          <a:prstGeom prst="rect">
            <a:avLst/>
          </a:prstGeom>
          <a:solidFill>
            <a:schemeClr val="accent1">
              <a:lumMod val="50000"/>
            </a:schemeClr>
          </a:solidFill>
          <a:ln w="38100">
            <a:solidFill>
              <a:schemeClr val="accent1"/>
            </a:solidFill>
          </a:ln>
        </p:spPr>
        <p:txBody>
          <a:bodyPr wrap="square" rtlCol="0">
            <a:spAutoFit/>
          </a:bodyPr>
          <a:lstStyle/>
          <a:p>
            <a:r>
              <a:rPr lang="en-US" dirty="0" err="1">
                <a:solidFill>
                  <a:schemeClr val="accent1">
                    <a:lumMod val="40000"/>
                    <a:lumOff val="60000"/>
                  </a:schemeClr>
                </a:solidFill>
                <a:latin typeface="Russo One" panose="02000503050000020004" pitchFamily="2" charset="0"/>
              </a:rPr>
              <a:t>Arcona</a:t>
            </a:r>
            <a:r>
              <a:rPr lang="en-US" dirty="0">
                <a:solidFill>
                  <a:schemeClr val="accent1">
                    <a:lumMod val="40000"/>
                    <a:lumOff val="60000"/>
                  </a:schemeClr>
                </a:solidFill>
                <a:latin typeface="Russo One" panose="02000503050000020004" pitchFamily="2" charset="0"/>
              </a:rPr>
              <a:t> </a:t>
            </a:r>
          </a:p>
          <a:p>
            <a:r>
              <a:rPr lang="en-US" dirty="0">
                <a:solidFill>
                  <a:schemeClr val="accent1">
                    <a:lumMod val="40000"/>
                    <a:lumOff val="60000"/>
                  </a:schemeClr>
                </a:solidFill>
                <a:latin typeface="Russo One" panose="02000503050000020004" pitchFamily="2" charset="0"/>
              </a:rPr>
              <a:t>Starfighter Analysis</a:t>
            </a:r>
            <a:endParaRPr lang="pt-PT" dirty="0">
              <a:solidFill>
                <a:schemeClr val="accent1">
                  <a:lumMod val="40000"/>
                  <a:lumOff val="60000"/>
                </a:schemeClr>
              </a:solidFill>
              <a:latin typeface="Russo One" panose="02000503050000020004" pitchFamily="2" charset="0"/>
            </a:endParaRPr>
          </a:p>
        </p:txBody>
      </p:sp>
      <p:sp>
        <p:nvSpPr>
          <p:cNvPr id="9" name="CaixaDeTexto 8">
            <a:extLst>
              <a:ext uri="{FF2B5EF4-FFF2-40B4-BE49-F238E27FC236}">
                <a16:creationId xmlns:a16="http://schemas.microsoft.com/office/drawing/2014/main" id="{3D668D4E-1692-4ACF-81AF-5AED3A3F4533}"/>
              </a:ext>
            </a:extLst>
          </p:cNvPr>
          <p:cNvSpPr txBox="1"/>
          <p:nvPr/>
        </p:nvSpPr>
        <p:spPr>
          <a:xfrm>
            <a:off x="4948927" y="2327770"/>
            <a:ext cx="2618913" cy="646331"/>
          </a:xfrm>
          <a:prstGeom prst="rect">
            <a:avLst/>
          </a:prstGeom>
          <a:noFill/>
          <a:ln w="38100">
            <a:solidFill>
              <a:schemeClr val="accent1"/>
            </a:solidFill>
          </a:ln>
        </p:spPr>
        <p:txBody>
          <a:bodyPr wrap="square" rtlCol="0">
            <a:spAutoFit/>
          </a:bodyPr>
          <a:lstStyle/>
          <a:p>
            <a:r>
              <a:rPr lang="en-US" dirty="0">
                <a:solidFill>
                  <a:schemeClr val="accent1">
                    <a:lumMod val="40000"/>
                    <a:lumOff val="60000"/>
                  </a:schemeClr>
                </a:solidFill>
                <a:latin typeface="Russo One" panose="02000503050000020004" pitchFamily="2" charset="0"/>
              </a:rPr>
              <a:t>Battle Plan:</a:t>
            </a:r>
            <a:br>
              <a:rPr lang="en-US" dirty="0">
                <a:solidFill>
                  <a:schemeClr val="accent1">
                    <a:lumMod val="40000"/>
                    <a:lumOff val="60000"/>
                  </a:schemeClr>
                </a:solidFill>
                <a:latin typeface="Russo One" panose="02000503050000020004" pitchFamily="2" charset="0"/>
              </a:rPr>
            </a:br>
            <a:r>
              <a:rPr lang="en-US" dirty="0">
                <a:solidFill>
                  <a:schemeClr val="accent1">
                    <a:lumMod val="40000"/>
                    <a:lumOff val="60000"/>
                  </a:schemeClr>
                </a:solidFill>
                <a:latin typeface="Russo One" panose="02000503050000020004" pitchFamily="2" charset="0"/>
              </a:rPr>
              <a:t>Space Battle</a:t>
            </a:r>
            <a:endParaRPr lang="pt-PT" dirty="0">
              <a:solidFill>
                <a:schemeClr val="accent1">
                  <a:lumMod val="40000"/>
                  <a:lumOff val="60000"/>
                </a:schemeClr>
              </a:solidFill>
              <a:latin typeface="Russo One" panose="02000503050000020004" pitchFamily="2" charset="0"/>
            </a:endParaRPr>
          </a:p>
        </p:txBody>
      </p:sp>
      <p:sp>
        <p:nvSpPr>
          <p:cNvPr id="10" name="CaixaDeTexto 9">
            <a:extLst>
              <a:ext uri="{FF2B5EF4-FFF2-40B4-BE49-F238E27FC236}">
                <a16:creationId xmlns:a16="http://schemas.microsoft.com/office/drawing/2014/main" id="{4F77DC92-6791-4E5C-BD7B-B21068766B23}"/>
              </a:ext>
            </a:extLst>
          </p:cNvPr>
          <p:cNvSpPr txBox="1"/>
          <p:nvPr/>
        </p:nvSpPr>
        <p:spPr>
          <a:xfrm>
            <a:off x="4948927" y="3735749"/>
            <a:ext cx="2618913" cy="646331"/>
          </a:xfrm>
          <a:prstGeom prst="rect">
            <a:avLst/>
          </a:prstGeom>
          <a:noFill/>
          <a:ln w="38100">
            <a:solidFill>
              <a:schemeClr val="accent1"/>
            </a:solidFill>
          </a:ln>
        </p:spPr>
        <p:txBody>
          <a:bodyPr wrap="square" rtlCol="0">
            <a:spAutoFit/>
          </a:bodyPr>
          <a:lstStyle/>
          <a:p>
            <a:r>
              <a:rPr lang="en-US" dirty="0" err="1">
                <a:solidFill>
                  <a:schemeClr val="accent1">
                    <a:lumMod val="40000"/>
                    <a:lumOff val="60000"/>
                  </a:schemeClr>
                </a:solidFill>
                <a:latin typeface="Russo One" panose="02000503050000020004" pitchFamily="2" charset="0"/>
              </a:rPr>
              <a:t>Arcona</a:t>
            </a:r>
            <a:r>
              <a:rPr lang="en-US" dirty="0">
                <a:solidFill>
                  <a:schemeClr val="accent1">
                    <a:lumMod val="40000"/>
                    <a:lumOff val="60000"/>
                  </a:schemeClr>
                </a:solidFill>
                <a:latin typeface="Russo One" panose="02000503050000020004" pitchFamily="2" charset="0"/>
              </a:rPr>
              <a:t> </a:t>
            </a:r>
            <a:r>
              <a:rPr lang="pt-PT" dirty="0" err="1">
                <a:solidFill>
                  <a:schemeClr val="accent1">
                    <a:lumMod val="40000"/>
                    <a:lumOff val="60000"/>
                  </a:schemeClr>
                </a:solidFill>
                <a:latin typeface="Russo One" panose="02000503050000020004" pitchFamily="2" charset="0"/>
              </a:rPr>
              <a:t>Ground</a:t>
            </a:r>
            <a:endParaRPr lang="pt-PT" dirty="0">
              <a:solidFill>
                <a:schemeClr val="accent1">
                  <a:lumMod val="40000"/>
                  <a:lumOff val="60000"/>
                </a:schemeClr>
              </a:solidFill>
              <a:latin typeface="Russo One" panose="02000503050000020004" pitchFamily="2" charset="0"/>
            </a:endParaRPr>
          </a:p>
          <a:p>
            <a:r>
              <a:rPr lang="pt-PT" dirty="0">
                <a:solidFill>
                  <a:schemeClr val="accent1">
                    <a:lumMod val="40000"/>
                    <a:lumOff val="60000"/>
                  </a:schemeClr>
                </a:solidFill>
                <a:latin typeface="Russo One" panose="02000503050000020004" pitchFamily="2" charset="0"/>
              </a:rPr>
              <a:t>Force </a:t>
            </a:r>
            <a:r>
              <a:rPr lang="pt-PT" dirty="0" err="1">
                <a:solidFill>
                  <a:schemeClr val="accent1">
                    <a:lumMod val="40000"/>
                    <a:lumOff val="60000"/>
                  </a:schemeClr>
                </a:solidFill>
                <a:latin typeface="Russo One" panose="02000503050000020004" pitchFamily="2" charset="0"/>
              </a:rPr>
              <a:t>Analysis</a:t>
            </a:r>
            <a:endParaRPr lang="en-US" dirty="0">
              <a:solidFill>
                <a:schemeClr val="accent1">
                  <a:lumMod val="40000"/>
                  <a:lumOff val="60000"/>
                </a:schemeClr>
              </a:solidFill>
              <a:latin typeface="Russo One" panose="02000503050000020004" pitchFamily="2" charset="0"/>
            </a:endParaRPr>
          </a:p>
        </p:txBody>
      </p:sp>
      <p:sp>
        <p:nvSpPr>
          <p:cNvPr id="11" name="CaixaDeTexto 10">
            <a:extLst>
              <a:ext uri="{FF2B5EF4-FFF2-40B4-BE49-F238E27FC236}">
                <a16:creationId xmlns:a16="http://schemas.microsoft.com/office/drawing/2014/main" id="{DC613F31-6176-4F47-8664-00F8B4F5EDB8}"/>
              </a:ext>
            </a:extLst>
          </p:cNvPr>
          <p:cNvSpPr txBox="1"/>
          <p:nvPr/>
        </p:nvSpPr>
        <p:spPr>
          <a:xfrm>
            <a:off x="8389396" y="929582"/>
            <a:ext cx="2618913" cy="646331"/>
          </a:xfrm>
          <a:prstGeom prst="rect">
            <a:avLst/>
          </a:prstGeom>
          <a:noFill/>
          <a:ln w="38100">
            <a:solidFill>
              <a:schemeClr val="accent1"/>
            </a:solidFill>
          </a:ln>
        </p:spPr>
        <p:txBody>
          <a:bodyPr wrap="square" rtlCol="0">
            <a:spAutoFit/>
          </a:bodyPr>
          <a:lstStyle/>
          <a:p>
            <a:r>
              <a:rPr lang="en-US" dirty="0">
                <a:solidFill>
                  <a:schemeClr val="accent1">
                    <a:lumMod val="40000"/>
                    <a:lumOff val="60000"/>
                  </a:schemeClr>
                </a:solidFill>
                <a:latin typeface="Russo One" panose="02000503050000020004" pitchFamily="2" charset="0"/>
              </a:rPr>
              <a:t>Battle Plan:</a:t>
            </a:r>
          </a:p>
          <a:p>
            <a:r>
              <a:rPr lang="en-US" dirty="0">
                <a:solidFill>
                  <a:schemeClr val="accent1">
                    <a:lumMod val="40000"/>
                    <a:lumOff val="60000"/>
                  </a:schemeClr>
                </a:solidFill>
                <a:latin typeface="Russo One" panose="02000503050000020004" pitchFamily="2" charset="0"/>
              </a:rPr>
              <a:t>Ground Battle</a:t>
            </a:r>
          </a:p>
        </p:txBody>
      </p:sp>
      <p:sp>
        <p:nvSpPr>
          <p:cNvPr id="16" name="CaixaDeTexto 15">
            <a:extLst>
              <a:ext uri="{FF2B5EF4-FFF2-40B4-BE49-F238E27FC236}">
                <a16:creationId xmlns:a16="http://schemas.microsoft.com/office/drawing/2014/main" id="{560DA1FA-9B74-4FCB-B391-598C6F0E3A91}"/>
              </a:ext>
            </a:extLst>
          </p:cNvPr>
          <p:cNvSpPr txBox="1"/>
          <p:nvPr/>
        </p:nvSpPr>
        <p:spPr>
          <a:xfrm>
            <a:off x="8389395" y="2327770"/>
            <a:ext cx="2618913" cy="646331"/>
          </a:xfrm>
          <a:prstGeom prst="rect">
            <a:avLst/>
          </a:prstGeom>
          <a:noFill/>
          <a:ln w="38100">
            <a:solidFill>
              <a:schemeClr val="accent1"/>
            </a:solidFill>
          </a:ln>
        </p:spPr>
        <p:txBody>
          <a:bodyPr wrap="square" rtlCol="0">
            <a:spAutoFit/>
          </a:bodyPr>
          <a:lstStyle/>
          <a:p>
            <a:r>
              <a:rPr lang="en-US" dirty="0">
                <a:solidFill>
                  <a:schemeClr val="accent1">
                    <a:lumMod val="40000"/>
                    <a:lumOff val="60000"/>
                  </a:schemeClr>
                </a:solidFill>
                <a:latin typeface="Russo One" panose="02000503050000020004" pitchFamily="2" charset="0"/>
              </a:rPr>
              <a:t>Index</a:t>
            </a:r>
          </a:p>
          <a:p>
            <a:endParaRPr lang="en-US" dirty="0">
              <a:solidFill>
                <a:schemeClr val="accent1">
                  <a:lumMod val="40000"/>
                  <a:lumOff val="60000"/>
                </a:schemeClr>
              </a:solidFill>
              <a:latin typeface="Russo One" panose="02000503050000020004" pitchFamily="2" charset="0"/>
            </a:endParaRPr>
          </a:p>
        </p:txBody>
      </p:sp>
      <p:sp>
        <p:nvSpPr>
          <p:cNvPr id="17" name="CaixaDeTexto 16">
            <a:extLst>
              <a:ext uri="{FF2B5EF4-FFF2-40B4-BE49-F238E27FC236}">
                <a16:creationId xmlns:a16="http://schemas.microsoft.com/office/drawing/2014/main" id="{3FC1AA15-EB6B-4EA7-99BC-AA01D15F3547}"/>
              </a:ext>
            </a:extLst>
          </p:cNvPr>
          <p:cNvSpPr txBox="1"/>
          <p:nvPr/>
        </p:nvSpPr>
        <p:spPr>
          <a:xfrm>
            <a:off x="8389397" y="3735749"/>
            <a:ext cx="2618913" cy="646331"/>
          </a:xfrm>
          <a:prstGeom prst="rect">
            <a:avLst/>
          </a:prstGeom>
          <a:noFill/>
          <a:ln w="38100">
            <a:solidFill>
              <a:schemeClr val="accent1"/>
            </a:solidFill>
          </a:ln>
        </p:spPr>
        <p:txBody>
          <a:bodyPr wrap="square" rtlCol="0">
            <a:spAutoFit/>
          </a:bodyPr>
          <a:lstStyle/>
          <a:p>
            <a:r>
              <a:rPr lang="en-US" dirty="0">
                <a:solidFill>
                  <a:schemeClr val="accent1">
                    <a:lumMod val="40000"/>
                    <a:lumOff val="60000"/>
                  </a:schemeClr>
                </a:solidFill>
                <a:latin typeface="Russo One" panose="02000503050000020004" pitchFamily="2" charset="0"/>
              </a:rPr>
              <a:t>Operation Kill Mav</a:t>
            </a:r>
          </a:p>
          <a:p>
            <a:endParaRPr lang="en-US" dirty="0">
              <a:solidFill>
                <a:schemeClr val="accent1">
                  <a:lumMod val="40000"/>
                  <a:lumOff val="60000"/>
                </a:schemeClr>
              </a:solidFill>
              <a:latin typeface="Russo One" panose="02000503050000020004" pitchFamily="2" charset="0"/>
            </a:endParaRPr>
          </a:p>
        </p:txBody>
      </p:sp>
      <p:pic>
        <p:nvPicPr>
          <p:cNvPr id="14" name="Imagem 13">
            <a:extLst>
              <a:ext uri="{FF2B5EF4-FFF2-40B4-BE49-F238E27FC236}">
                <a16:creationId xmlns:a16="http://schemas.microsoft.com/office/drawing/2014/main" id="{5A8D0922-3F5D-4D67-A66B-757C8D7AA332}"/>
              </a:ext>
            </a:extLst>
          </p:cNvPr>
          <p:cNvPicPr>
            <a:picLocks noChangeAspect="1"/>
          </p:cNvPicPr>
          <p:nvPr/>
        </p:nvPicPr>
        <p:blipFill>
          <a:blip r:embed="rId4">
            <a:alphaModFix amt="50000"/>
          </a:blip>
          <a:stretch>
            <a:fillRect/>
          </a:stretch>
        </p:blipFill>
        <p:spPr>
          <a:xfrm>
            <a:off x="8405616" y="3744692"/>
            <a:ext cx="2602691" cy="646331"/>
          </a:xfrm>
          <a:prstGeom prst="rect">
            <a:avLst/>
          </a:prstGeom>
        </p:spPr>
      </p:pic>
      <p:pic>
        <p:nvPicPr>
          <p:cNvPr id="15" name="Imagem 14">
            <a:extLst>
              <a:ext uri="{FF2B5EF4-FFF2-40B4-BE49-F238E27FC236}">
                <a16:creationId xmlns:a16="http://schemas.microsoft.com/office/drawing/2014/main" id="{47A13F7F-3DE8-42F2-BFEF-008F3B1454B3}"/>
              </a:ext>
            </a:extLst>
          </p:cNvPr>
          <p:cNvPicPr>
            <a:picLocks noChangeAspect="1"/>
          </p:cNvPicPr>
          <p:nvPr/>
        </p:nvPicPr>
        <p:blipFill>
          <a:blip r:embed="rId5">
            <a:alphaModFix amt="20000"/>
          </a:blip>
          <a:stretch>
            <a:fillRect/>
          </a:stretch>
        </p:blipFill>
        <p:spPr>
          <a:xfrm>
            <a:off x="1003177" y="461890"/>
            <a:ext cx="10697592" cy="5928415"/>
          </a:xfrm>
          <a:prstGeom prst="rect">
            <a:avLst/>
          </a:prstGeom>
        </p:spPr>
      </p:pic>
    </p:spTree>
    <p:extLst>
      <p:ext uri="{BB962C8B-B14F-4D97-AF65-F5344CB8AC3E}">
        <p14:creationId xmlns:p14="http://schemas.microsoft.com/office/powerpoint/2010/main" val="28724144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B8482328-E01F-4364-B860-03D5D6F5C722}"/>
              </a:ext>
            </a:extLst>
          </p:cNvPr>
          <p:cNvPicPr>
            <a:picLocks noChangeAspect="1"/>
          </p:cNvPicPr>
          <p:nvPr/>
        </p:nvPicPr>
        <p:blipFill>
          <a:blip r:embed="rId2">
            <a:clrChange>
              <a:clrFrom>
                <a:srgbClr val="FFFFFF"/>
              </a:clrFrom>
              <a:clrTo>
                <a:srgbClr val="FFFFFF">
                  <a:alpha val="0"/>
                </a:srgbClr>
              </a:clrTo>
            </a:clrChange>
          </a:blip>
          <a:stretch>
            <a:fillRect/>
          </a:stretch>
        </p:blipFill>
        <p:spPr>
          <a:xfrm rot="5400000">
            <a:off x="2664100" y="-2669903"/>
            <a:ext cx="6863803" cy="12192002"/>
          </a:xfrm>
          <a:prstGeom prst="rect">
            <a:avLst/>
          </a:prstGeom>
        </p:spPr>
      </p:pic>
      <p:pic>
        <p:nvPicPr>
          <p:cNvPr id="6" name="Imagem 5">
            <a:extLst>
              <a:ext uri="{FF2B5EF4-FFF2-40B4-BE49-F238E27FC236}">
                <a16:creationId xmlns:a16="http://schemas.microsoft.com/office/drawing/2014/main" id="{D35D1DCC-3B53-43E0-8856-3C6BBE3060DD}"/>
              </a:ext>
            </a:extLst>
          </p:cNvPr>
          <p:cNvPicPr>
            <a:picLocks noChangeAspect="1"/>
          </p:cNvPicPr>
          <p:nvPr/>
        </p:nvPicPr>
        <p:blipFill>
          <a:blip r:embed="rId3">
            <a:clrChange>
              <a:clrFrom>
                <a:srgbClr val="000000"/>
              </a:clrFrom>
              <a:clrTo>
                <a:srgbClr val="000000">
                  <a:alpha val="0"/>
                </a:srgbClr>
              </a:clrTo>
            </a:clrChange>
          </a:blip>
          <a:stretch>
            <a:fillRect/>
          </a:stretch>
        </p:blipFill>
        <p:spPr>
          <a:xfrm>
            <a:off x="9240906" y="5043916"/>
            <a:ext cx="1288012" cy="1288012"/>
          </a:xfrm>
          <a:prstGeom prst="rect">
            <a:avLst/>
          </a:prstGeom>
        </p:spPr>
      </p:pic>
      <p:sp>
        <p:nvSpPr>
          <p:cNvPr id="18" name="CaixaDeTexto 17">
            <a:extLst>
              <a:ext uri="{FF2B5EF4-FFF2-40B4-BE49-F238E27FC236}">
                <a16:creationId xmlns:a16="http://schemas.microsoft.com/office/drawing/2014/main" id="{3C1A789F-B2FA-4D3E-9A39-BA46B6B93996}"/>
              </a:ext>
            </a:extLst>
          </p:cNvPr>
          <p:cNvSpPr txBox="1"/>
          <p:nvPr/>
        </p:nvSpPr>
        <p:spPr>
          <a:xfrm>
            <a:off x="1500326" y="929585"/>
            <a:ext cx="2618913" cy="646331"/>
          </a:xfrm>
          <a:prstGeom prst="rect">
            <a:avLst/>
          </a:prstGeom>
          <a:solidFill>
            <a:schemeClr val="accent1">
              <a:lumMod val="50000"/>
            </a:schemeClr>
          </a:solidFill>
          <a:ln w="38100">
            <a:solidFill>
              <a:schemeClr val="accent1"/>
            </a:solidFill>
          </a:ln>
        </p:spPr>
        <p:txBody>
          <a:bodyPr wrap="square" rtlCol="0">
            <a:spAutoFit/>
          </a:bodyPr>
          <a:lstStyle/>
          <a:p>
            <a:r>
              <a:rPr lang="en-US" dirty="0">
                <a:solidFill>
                  <a:schemeClr val="accent1">
                    <a:lumMod val="40000"/>
                    <a:lumOff val="60000"/>
                  </a:schemeClr>
                </a:solidFill>
                <a:latin typeface="Russo One" panose="02000503050000020004" pitchFamily="2" charset="0"/>
              </a:rPr>
              <a:t>Collective </a:t>
            </a:r>
          </a:p>
          <a:p>
            <a:r>
              <a:rPr lang="en-US" dirty="0">
                <a:solidFill>
                  <a:schemeClr val="accent1">
                    <a:lumMod val="40000"/>
                    <a:lumOff val="60000"/>
                  </a:schemeClr>
                </a:solidFill>
                <a:latin typeface="Russo One" panose="02000503050000020004" pitchFamily="2" charset="0"/>
              </a:rPr>
              <a:t>Starship Analysis</a:t>
            </a:r>
            <a:endParaRPr lang="pt-PT" dirty="0">
              <a:solidFill>
                <a:schemeClr val="accent1">
                  <a:lumMod val="40000"/>
                  <a:lumOff val="60000"/>
                </a:schemeClr>
              </a:solidFill>
              <a:latin typeface="Russo One" panose="02000503050000020004" pitchFamily="2" charset="0"/>
            </a:endParaRPr>
          </a:p>
        </p:txBody>
      </p:sp>
      <p:sp>
        <p:nvSpPr>
          <p:cNvPr id="39" name="CaixaDeTexto 38">
            <a:extLst>
              <a:ext uri="{FF2B5EF4-FFF2-40B4-BE49-F238E27FC236}">
                <a16:creationId xmlns:a16="http://schemas.microsoft.com/office/drawing/2014/main" id="{2F74C4F3-0D5E-4429-A823-6E04379E7947}"/>
              </a:ext>
            </a:extLst>
          </p:cNvPr>
          <p:cNvSpPr txBox="1"/>
          <p:nvPr/>
        </p:nvSpPr>
        <p:spPr>
          <a:xfrm>
            <a:off x="1500325" y="2332668"/>
            <a:ext cx="2618914" cy="646331"/>
          </a:xfrm>
          <a:prstGeom prst="rect">
            <a:avLst/>
          </a:prstGeom>
          <a:noFill/>
          <a:ln w="38100">
            <a:solidFill>
              <a:schemeClr val="accent1"/>
            </a:solidFill>
          </a:ln>
        </p:spPr>
        <p:txBody>
          <a:bodyPr wrap="square" rtlCol="0">
            <a:spAutoFit/>
          </a:bodyPr>
          <a:lstStyle/>
          <a:p>
            <a:r>
              <a:rPr lang="en-US" dirty="0">
                <a:solidFill>
                  <a:schemeClr val="accent1">
                    <a:lumMod val="40000"/>
                    <a:lumOff val="60000"/>
                  </a:schemeClr>
                </a:solidFill>
                <a:latin typeface="Russo One" panose="02000503050000020004" pitchFamily="2" charset="0"/>
              </a:rPr>
              <a:t>Collective Starfighter Analysis</a:t>
            </a:r>
            <a:endParaRPr lang="pt-PT" dirty="0">
              <a:solidFill>
                <a:schemeClr val="accent1">
                  <a:lumMod val="40000"/>
                  <a:lumOff val="60000"/>
                </a:schemeClr>
              </a:solidFill>
              <a:latin typeface="Russo One" panose="02000503050000020004" pitchFamily="2" charset="0"/>
            </a:endParaRPr>
          </a:p>
        </p:txBody>
      </p:sp>
      <p:sp>
        <p:nvSpPr>
          <p:cNvPr id="40" name="CaixaDeTexto 39">
            <a:extLst>
              <a:ext uri="{FF2B5EF4-FFF2-40B4-BE49-F238E27FC236}">
                <a16:creationId xmlns:a16="http://schemas.microsoft.com/office/drawing/2014/main" id="{4432B291-5FD9-4C6C-82B6-8060E7AC9518}"/>
              </a:ext>
            </a:extLst>
          </p:cNvPr>
          <p:cNvSpPr txBox="1"/>
          <p:nvPr/>
        </p:nvSpPr>
        <p:spPr>
          <a:xfrm>
            <a:off x="1500325" y="3733177"/>
            <a:ext cx="2618914" cy="646331"/>
          </a:xfrm>
          <a:prstGeom prst="rect">
            <a:avLst/>
          </a:prstGeom>
          <a:noFill/>
          <a:ln w="38100">
            <a:solidFill>
              <a:schemeClr val="accent1"/>
            </a:solidFill>
          </a:ln>
        </p:spPr>
        <p:txBody>
          <a:bodyPr wrap="square" rtlCol="0">
            <a:spAutoFit/>
          </a:bodyPr>
          <a:lstStyle/>
          <a:p>
            <a:r>
              <a:rPr lang="en-US" dirty="0" err="1">
                <a:solidFill>
                  <a:schemeClr val="accent1">
                    <a:lumMod val="40000"/>
                    <a:lumOff val="60000"/>
                  </a:schemeClr>
                </a:solidFill>
                <a:latin typeface="Russo One" panose="02000503050000020004" pitchFamily="2" charset="0"/>
              </a:rPr>
              <a:t>Arcona</a:t>
            </a:r>
            <a:r>
              <a:rPr lang="en-US" dirty="0">
                <a:solidFill>
                  <a:schemeClr val="accent1">
                    <a:lumMod val="40000"/>
                    <a:lumOff val="60000"/>
                  </a:schemeClr>
                </a:solidFill>
                <a:latin typeface="Russo One" panose="02000503050000020004" pitchFamily="2" charset="0"/>
              </a:rPr>
              <a:t> </a:t>
            </a:r>
          </a:p>
          <a:p>
            <a:r>
              <a:rPr lang="en-US" dirty="0">
                <a:solidFill>
                  <a:schemeClr val="accent1">
                    <a:lumMod val="40000"/>
                    <a:lumOff val="60000"/>
                  </a:schemeClr>
                </a:solidFill>
                <a:latin typeface="Russo One" panose="02000503050000020004" pitchFamily="2" charset="0"/>
              </a:rPr>
              <a:t>Starship Analysis</a:t>
            </a:r>
            <a:endParaRPr lang="pt-PT" dirty="0">
              <a:solidFill>
                <a:schemeClr val="accent1">
                  <a:lumMod val="40000"/>
                  <a:lumOff val="60000"/>
                </a:schemeClr>
              </a:solidFill>
              <a:latin typeface="Russo One" panose="02000503050000020004" pitchFamily="2" charset="0"/>
            </a:endParaRPr>
          </a:p>
        </p:txBody>
      </p:sp>
      <p:sp>
        <p:nvSpPr>
          <p:cNvPr id="41" name="CaixaDeTexto 40">
            <a:extLst>
              <a:ext uri="{FF2B5EF4-FFF2-40B4-BE49-F238E27FC236}">
                <a16:creationId xmlns:a16="http://schemas.microsoft.com/office/drawing/2014/main" id="{F533015F-9B3A-4765-99AA-6B767F5E4FA2}"/>
              </a:ext>
            </a:extLst>
          </p:cNvPr>
          <p:cNvSpPr txBox="1"/>
          <p:nvPr/>
        </p:nvSpPr>
        <p:spPr>
          <a:xfrm>
            <a:off x="4948926" y="929582"/>
            <a:ext cx="2618914" cy="646331"/>
          </a:xfrm>
          <a:prstGeom prst="rect">
            <a:avLst/>
          </a:prstGeom>
          <a:noFill/>
          <a:ln w="38100">
            <a:solidFill>
              <a:schemeClr val="accent1"/>
            </a:solidFill>
          </a:ln>
        </p:spPr>
        <p:txBody>
          <a:bodyPr wrap="square" rtlCol="0">
            <a:spAutoFit/>
          </a:bodyPr>
          <a:lstStyle/>
          <a:p>
            <a:r>
              <a:rPr lang="en-US" dirty="0" err="1">
                <a:solidFill>
                  <a:schemeClr val="accent1">
                    <a:lumMod val="40000"/>
                    <a:lumOff val="60000"/>
                  </a:schemeClr>
                </a:solidFill>
                <a:latin typeface="Russo One" panose="02000503050000020004" pitchFamily="2" charset="0"/>
              </a:rPr>
              <a:t>Arcona</a:t>
            </a:r>
            <a:r>
              <a:rPr lang="en-US" dirty="0">
                <a:solidFill>
                  <a:schemeClr val="accent1">
                    <a:lumMod val="40000"/>
                    <a:lumOff val="60000"/>
                  </a:schemeClr>
                </a:solidFill>
                <a:latin typeface="Russo One" panose="02000503050000020004" pitchFamily="2" charset="0"/>
              </a:rPr>
              <a:t> </a:t>
            </a:r>
          </a:p>
          <a:p>
            <a:r>
              <a:rPr lang="en-US" dirty="0">
                <a:solidFill>
                  <a:schemeClr val="accent1">
                    <a:lumMod val="40000"/>
                    <a:lumOff val="60000"/>
                  </a:schemeClr>
                </a:solidFill>
                <a:latin typeface="Russo One" panose="02000503050000020004" pitchFamily="2" charset="0"/>
              </a:rPr>
              <a:t>Starfighter Analysis</a:t>
            </a:r>
            <a:endParaRPr lang="pt-PT" dirty="0">
              <a:solidFill>
                <a:schemeClr val="accent1">
                  <a:lumMod val="40000"/>
                  <a:lumOff val="60000"/>
                </a:schemeClr>
              </a:solidFill>
              <a:latin typeface="Russo One" panose="02000503050000020004" pitchFamily="2" charset="0"/>
            </a:endParaRPr>
          </a:p>
        </p:txBody>
      </p:sp>
      <p:sp>
        <p:nvSpPr>
          <p:cNvPr id="9" name="CaixaDeTexto 8">
            <a:extLst>
              <a:ext uri="{FF2B5EF4-FFF2-40B4-BE49-F238E27FC236}">
                <a16:creationId xmlns:a16="http://schemas.microsoft.com/office/drawing/2014/main" id="{3D668D4E-1692-4ACF-81AF-5AED3A3F4533}"/>
              </a:ext>
            </a:extLst>
          </p:cNvPr>
          <p:cNvSpPr txBox="1"/>
          <p:nvPr/>
        </p:nvSpPr>
        <p:spPr>
          <a:xfrm>
            <a:off x="4948927" y="2327770"/>
            <a:ext cx="2618913" cy="646331"/>
          </a:xfrm>
          <a:prstGeom prst="rect">
            <a:avLst/>
          </a:prstGeom>
          <a:noFill/>
          <a:ln w="38100">
            <a:solidFill>
              <a:schemeClr val="accent1"/>
            </a:solidFill>
          </a:ln>
        </p:spPr>
        <p:txBody>
          <a:bodyPr wrap="square" rtlCol="0">
            <a:spAutoFit/>
          </a:bodyPr>
          <a:lstStyle/>
          <a:p>
            <a:r>
              <a:rPr lang="en-US" dirty="0">
                <a:solidFill>
                  <a:schemeClr val="accent1">
                    <a:lumMod val="40000"/>
                    <a:lumOff val="60000"/>
                  </a:schemeClr>
                </a:solidFill>
                <a:latin typeface="Russo One" panose="02000503050000020004" pitchFamily="2" charset="0"/>
              </a:rPr>
              <a:t>Battle Plan:</a:t>
            </a:r>
            <a:br>
              <a:rPr lang="en-US" dirty="0">
                <a:solidFill>
                  <a:schemeClr val="accent1">
                    <a:lumMod val="40000"/>
                    <a:lumOff val="60000"/>
                  </a:schemeClr>
                </a:solidFill>
                <a:latin typeface="Russo One" panose="02000503050000020004" pitchFamily="2" charset="0"/>
              </a:rPr>
            </a:br>
            <a:r>
              <a:rPr lang="en-US" dirty="0">
                <a:solidFill>
                  <a:schemeClr val="accent1">
                    <a:lumMod val="40000"/>
                    <a:lumOff val="60000"/>
                  </a:schemeClr>
                </a:solidFill>
                <a:latin typeface="Russo One" panose="02000503050000020004" pitchFamily="2" charset="0"/>
              </a:rPr>
              <a:t>Space Battle</a:t>
            </a:r>
            <a:endParaRPr lang="pt-PT" dirty="0">
              <a:solidFill>
                <a:schemeClr val="accent1">
                  <a:lumMod val="40000"/>
                  <a:lumOff val="60000"/>
                </a:schemeClr>
              </a:solidFill>
              <a:latin typeface="Russo One" panose="02000503050000020004" pitchFamily="2" charset="0"/>
            </a:endParaRPr>
          </a:p>
        </p:txBody>
      </p:sp>
      <p:sp>
        <p:nvSpPr>
          <p:cNvPr id="10" name="CaixaDeTexto 9">
            <a:extLst>
              <a:ext uri="{FF2B5EF4-FFF2-40B4-BE49-F238E27FC236}">
                <a16:creationId xmlns:a16="http://schemas.microsoft.com/office/drawing/2014/main" id="{4F77DC92-6791-4E5C-BD7B-B21068766B23}"/>
              </a:ext>
            </a:extLst>
          </p:cNvPr>
          <p:cNvSpPr txBox="1"/>
          <p:nvPr/>
        </p:nvSpPr>
        <p:spPr>
          <a:xfrm>
            <a:off x="4948927" y="3735749"/>
            <a:ext cx="2618913" cy="646331"/>
          </a:xfrm>
          <a:prstGeom prst="rect">
            <a:avLst/>
          </a:prstGeom>
          <a:noFill/>
          <a:ln w="38100">
            <a:solidFill>
              <a:schemeClr val="accent1"/>
            </a:solidFill>
          </a:ln>
        </p:spPr>
        <p:txBody>
          <a:bodyPr wrap="square" rtlCol="0">
            <a:spAutoFit/>
          </a:bodyPr>
          <a:lstStyle/>
          <a:p>
            <a:r>
              <a:rPr lang="en-US" dirty="0" err="1">
                <a:solidFill>
                  <a:schemeClr val="accent1">
                    <a:lumMod val="40000"/>
                    <a:lumOff val="60000"/>
                  </a:schemeClr>
                </a:solidFill>
                <a:latin typeface="Russo One" panose="02000503050000020004" pitchFamily="2" charset="0"/>
              </a:rPr>
              <a:t>Arcona</a:t>
            </a:r>
            <a:r>
              <a:rPr lang="en-US" dirty="0">
                <a:solidFill>
                  <a:schemeClr val="accent1">
                    <a:lumMod val="40000"/>
                    <a:lumOff val="60000"/>
                  </a:schemeClr>
                </a:solidFill>
                <a:latin typeface="Russo One" panose="02000503050000020004" pitchFamily="2" charset="0"/>
              </a:rPr>
              <a:t> </a:t>
            </a:r>
            <a:r>
              <a:rPr lang="pt-PT" dirty="0" err="1">
                <a:solidFill>
                  <a:schemeClr val="accent1">
                    <a:lumMod val="40000"/>
                    <a:lumOff val="60000"/>
                  </a:schemeClr>
                </a:solidFill>
                <a:latin typeface="Russo One" panose="02000503050000020004" pitchFamily="2" charset="0"/>
              </a:rPr>
              <a:t>Ground</a:t>
            </a:r>
            <a:endParaRPr lang="pt-PT" dirty="0">
              <a:solidFill>
                <a:schemeClr val="accent1">
                  <a:lumMod val="40000"/>
                  <a:lumOff val="60000"/>
                </a:schemeClr>
              </a:solidFill>
              <a:latin typeface="Russo One" panose="02000503050000020004" pitchFamily="2" charset="0"/>
            </a:endParaRPr>
          </a:p>
          <a:p>
            <a:r>
              <a:rPr lang="pt-PT" dirty="0">
                <a:solidFill>
                  <a:schemeClr val="accent1">
                    <a:lumMod val="40000"/>
                    <a:lumOff val="60000"/>
                  </a:schemeClr>
                </a:solidFill>
                <a:latin typeface="Russo One" panose="02000503050000020004" pitchFamily="2" charset="0"/>
              </a:rPr>
              <a:t>Force </a:t>
            </a:r>
            <a:r>
              <a:rPr lang="pt-PT" dirty="0" err="1">
                <a:solidFill>
                  <a:schemeClr val="accent1">
                    <a:lumMod val="40000"/>
                    <a:lumOff val="60000"/>
                  </a:schemeClr>
                </a:solidFill>
                <a:latin typeface="Russo One" panose="02000503050000020004" pitchFamily="2" charset="0"/>
              </a:rPr>
              <a:t>Analysis</a:t>
            </a:r>
            <a:endParaRPr lang="en-US" dirty="0">
              <a:solidFill>
                <a:schemeClr val="accent1">
                  <a:lumMod val="40000"/>
                  <a:lumOff val="60000"/>
                </a:schemeClr>
              </a:solidFill>
              <a:latin typeface="Russo One" panose="02000503050000020004" pitchFamily="2" charset="0"/>
            </a:endParaRPr>
          </a:p>
        </p:txBody>
      </p:sp>
      <p:sp>
        <p:nvSpPr>
          <p:cNvPr id="11" name="CaixaDeTexto 10">
            <a:extLst>
              <a:ext uri="{FF2B5EF4-FFF2-40B4-BE49-F238E27FC236}">
                <a16:creationId xmlns:a16="http://schemas.microsoft.com/office/drawing/2014/main" id="{DC613F31-6176-4F47-8664-00F8B4F5EDB8}"/>
              </a:ext>
            </a:extLst>
          </p:cNvPr>
          <p:cNvSpPr txBox="1"/>
          <p:nvPr/>
        </p:nvSpPr>
        <p:spPr>
          <a:xfrm>
            <a:off x="8389396" y="929582"/>
            <a:ext cx="2618913" cy="646331"/>
          </a:xfrm>
          <a:prstGeom prst="rect">
            <a:avLst/>
          </a:prstGeom>
          <a:noFill/>
          <a:ln w="38100">
            <a:solidFill>
              <a:schemeClr val="accent1"/>
            </a:solidFill>
          </a:ln>
        </p:spPr>
        <p:txBody>
          <a:bodyPr wrap="square" rtlCol="0">
            <a:spAutoFit/>
          </a:bodyPr>
          <a:lstStyle/>
          <a:p>
            <a:r>
              <a:rPr lang="en-US" dirty="0">
                <a:solidFill>
                  <a:schemeClr val="accent1">
                    <a:lumMod val="40000"/>
                    <a:lumOff val="60000"/>
                  </a:schemeClr>
                </a:solidFill>
                <a:latin typeface="Russo One" panose="02000503050000020004" pitchFamily="2" charset="0"/>
              </a:rPr>
              <a:t>Battle Plan:</a:t>
            </a:r>
          </a:p>
          <a:p>
            <a:r>
              <a:rPr lang="en-US" dirty="0">
                <a:solidFill>
                  <a:schemeClr val="accent1">
                    <a:lumMod val="40000"/>
                    <a:lumOff val="60000"/>
                  </a:schemeClr>
                </a:solidFill>
                <a:latin typeface="Russo One" panose="02000503050000020004" pitchFamily="2" charset="0"/>
              </a:rPr>
              <a:t>Ground Battle</a:t>
            </a:r>
          </a:p>
        </p:txBody>
      </p:sp>
      <p:sp>
        <p:nvSpPr>
          <p:cNvPr id="16" name="CaixaDeTexto 15">
            <a:extLst>
              <a:ext uri="{FF2B5EF4-FFF2-40B4-BE49-F238E27FC236}">
                <a16:creationId xmlns:a16="http://schemas.microsoft.com/office/drawing/2014/main" id="{560DA1FA-9B74-4FCB-B391-598C6F0E3A91}"/>
              </a:ext>
            </a:extLst>
          </p:cNvPr>
          <p:cNvSpPr txBox="1"/>
          <p:nvPr/>
        </p:nvSpPr>
        <p:spPr>
          <a:xfrm>
            <a:off x="8389395" y="2327770"/>
            <a:ext cx="2618913" cy="646331"/>
          </a:xfrm>
          <a:prstGeom prst="rect">
            <a:avLst/>
          </a:prstGeom>
          <a:noFill/>
          <a:ln w="38100">
            <a:solidFill>
              <a:schemeClr val="accent1"/>
            </a:solidFill>
          </a:ln>
        </p:spPr>
        <p:txBody>
          <a:bodyPr wrap="square" rtlCol="0">
            <a:spAutoFit/>
          </a:bodyPr>
          <a:lstStyle/>
          <a:p>
            <a:r>
              <a:rPr lang="en-US" dirty="0">
                <a:solidFill>
                  <a:schemeClr val="accent1">
                    <a:lumMod val="40000"/>
                    <a:lumOff val="60000"/>
                  </a:schemeClr>
                </a:solidFill>
                <a:latin typeface="Russo One" panose="02000503050000020004" pitchFamily="2" charset="0"/>
              </a:rPr>
              <a:t>Index</a:t>
            </a:r>
          </a:p>
          <a:p>
            <a:endParaRPr lang="en-US" dirty="0">
              <a:solidFill>
                <a:schemeClr val="accent1">
                  <a:lumMod val="40000"/>
                  <a:lumOff val="60000"/>
                </a:schemeClr>
              </a:solidFill>
              <a:latin typeface="Russo One" panose="02000503050000020004" pitchFamily="2" charset="0"/>
            </a:endParaRPr>
          </a:p>
        </p:txBody>
      </p:sp>
      <p:sp>
        <p:nvSpPr>
          <p:cNvPr id="17" name="CaixaDeTexto 16">
            <a:extLst>
              <a:ext uri="{FF2B5EF4-FFF2-40B4-BE49-F238E27FC236}">
                <a16:creationId xmlns:a16="http://schemas.microsoft.com/office/drawing/2014/main" id="{3FC1AA15-EB6B-4EA7-99BC-AA01D15F3547}"/>
              </a:ext>
            </a:extLst>
          </p:cNvPr>
          <p:cNvSpPr txBox="1"/>
          <p:nvPr/>
        </p:nvSpPr>
        <p:spPr>
          <a:xfrm>
            <a:off x="8389397" y="3735749"/>
            <a:ext cx="2618913" cy="646331"/>
          </a:xfrm>
          <a:prstGeom prst="rect">
            <a:avLst/>
          </a:prstGeom>
          <a:noFill/>
          <a:ln w="38100">
            <a:solidFill>
              <a:schemeClr val="accent1"/>
            </a:solidFill>
          </a:ln>
        </p:spPr>
        <p:txBody>
          <a:bodyPr wrap="square" rtlCol="0">
            <a:spAutoFit/>
          </a:bodyPr>
          <a:lstStyle/>
          <a:p>
            <a:r>
              <a:rPr lang="en-US" dirty="0">
                <a:solidFill>
                  <a:schemeClr val="accent1">
                    <a:lumMod val="40000"/>
                    <a:lumOff val="60000"/>
                  </a:schemeClr>
                </a:solidFill>
                <a:latin typeface="Russo One" panose="02000503050000020004" pitchFamily="2" charset="0"/>
              </a:rPr>
              <a:t>Operation Kill Mav</a:t>
            </a:r>
          </a:p>
          <a:p>
            <a:endParaRPr lang="en-US" dirty="0">
              <a:solidFill>
                <a:schemeClr val="accent1">
                  <a:lumMod val="40000"/>
                  <a:lumOff val="60000"/>
                </a:schemeClr>
              </a:solidFill>
              <a:latin typeface="Russo One" panose="02000503050000020004" pitchFamily="2" charset="0"/>
            </a:endParaRPr>
          </a:p>
        </p:txBody>
      </p:sp>
      <p:pic>
        <p:nvPicPr>
          <p:cNvPr id="15" name="Imagem 14">
            <a:extLst>
              <a:ext uri="{FF2B5EF4-FFF2-40B4-BE49-F238E27FC236}">
                <a16:creationId xmlns:a16="http://schemas.microsoft.com/office/drawing/2014/main" id="{183B7446-23EB-4956-AA32-926D8FCAB7A0}"/>
              </a:ext>
            </a:extLst>
          </p:cNvPr>
          <p:cNvPicPr>
            <a:picLocks noChangeAspect="1"/>
          </p:cNvPicPr>
          <p:nvPr/>
        </p:nvPicPr>
        <p:blipFill>
          <a:blip r:embed="rId4">
            <a:alphaModFix amt="50000"/>
          </a:blip>
          <a:stretch>
            <a:fillRect/>
          </a:stretch>
        </p:blipFill>
        <p:spPr>
          <a:xfrm>
            <a:off x="8405616" y="3744692"/>
            <a:ext cx="2602691" cy="646331"/>
          </a:xfrm>
          <a:prstGeom prst="rect">
            <a:avLst/>
          </a:prstGeom>
        </p:spPr>
      </p:pic>
      <p:pic>
        <p:nvPicPr>
          <p:cNvPr id="19" name="Imagem 18">
            <a:extLst>
              <a:ext uri="{FF2B5EF4-FFF2-40B4-BE49-F238E27FC236}">
                <a16:creationId xmlns:a16="http://schemas.microsoft.com/office/drawing/2014/main" id="{B3FC213E-F34B-4B48-882F-E315BF84C1E7}"/>
              </a:ext>
            </a:extLst>
          </p:cNvPr>
          <p:cNvPicPr>
            <a:picLocks noChangeAspect="1"/>
          </p:cNvPicPr>
          <p:nvPr/>
        </p:nvPicPr>
        <p:blipFill>
          <a:blip r:embed="rId5">
            <a:alphaModFix amt="20000"/>
          </a:blip>
          <a:stretch>
            <a:fillRect/>
          </a:stretch>
        </p:blipFill>
        <p:spPr>
          <a:xfrm>
            <a:off x="1003177" y="461890"/>
            <a:ext cx="10697592" cy="5928415"/>
          </a:xfrm>
          <a:prstGeom prst="rect">
            <a:avLst/>
          </a:prstGeom>
        </p:spPr>
      </p:pic>
    </p:spTree>
    <p:extLst>
      <p:ext uri="{BB962C8B-B14F-4D97-AF65-F5344CB8AC3E}">
        <p14:creationId xmlns:p14="http://schemas.microsoft.com/office/powerpoint/2010/main" val="23637097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B8482328-E01F-4364-B860-03D5D6F5C722}"/>
              </a:ext>
            </a:extLst>
          </p:cNvPr>
          <p:cNvPicPr>
            <a:picLocks noChangeAspect="1"/>
          </p:cNvPicPr>
          <p:nvPr/>
        </p:nvPicPr>
        <p:blipFill>
          <a:blip r:embed="rId3"/>
          <a:stretch>
            <a:fillRect/>
          </a:stretch>
        </p:blipFill>
        <p:spPr>
          <a:xfrm rot="5400000">
            <a:off x="2664098" y="-2669903"/>
            <a:ext cx="6863803" cy="12192002"/>
          </a:xfrm>
          <a:prstGeom prst="rect">
            <a:avLst/>
          </a:prstGeom>
        </p:spPr>
      </p:pic>
      <p:sp>
        <p:nvSpPr>
          <p:cNvPr id="31" name="CaixaDeTexto 30">
            <a:extLst>
              <a:ext uri="{FF2B5EF4-FFF2-40B4-BE49-F238E27FC236}">
                <a16:creationId xmlns:a16="http://schemas.microsoft.com/office/drawing/2014/main" id="{029D95E0-A79C-44F0-BC44-B595DA6B56FD}"/>
              </a:ext>
            </a:extLst>
          </p:cNvPr>
          <p:cNvSpPr txBox="1"/>
          <p:nvPr/>
        </p:nvSpPr>
        <p:spPr>
          <a:xfrm>
            <a:off x="5329152" y="590931"/>
            <a:ext cx="2054520" cy="338554"/>
          </a:xfrm>
          <a:prstGeom prst="rect">
            <a:avLst/>
          </a:prstGeom>
          <a:noFill/>
        </p:spPr>
        <p:txBody>
          <a:bodyPr wrap="square" rtlCol="0">
            <a:spAutoFit/>
          </a:bodyPr>
          <a:lstStyle/>
          <a:p>
            <a:r>
              <a:rPr lang="en-US" sz="1600" dirty="0">
                <a:solidFill>
                  <a:schemeClr val="accent1">
                    <a:lumMod val="40000"/>
                    <a:lumOff val="60000"/>
                  </a:schemeClr>
                </a:solidFill>
                <a:latin typeface="Russo One" panose="02000503050000020004" pitchFamily="2" charset="0"/>
              </a:rPr>
              <a:t>VT-49 Decimator</a:t>
            </a:r>
            <a:endParaRPr lang="pt-PT" sz="1600" dirty="0">
              <a:solidFill>
                <a:schemeClr val="accent1">
                  <a:lumMod val="40000"/>
                  <a:lumOff val="60000"/>
                </a:schemeClr>
              </a:solidFill>
              <a:latin typeface="Russo One" panose="02000503050000020004" pitchFamily="2" charset="0"/>
            </a:endParaRPr>
          </a:p>
        </p:txBody>
      </p:sp>
      <p:pic>
        <p:nvPicPr>
          <p:cNvPr id="6" name="Imagem 5">
            <a:extLst>
              <a:ext uri="{FF2B5EF4-FFF2-40B4-BE49-F238E27FC236}">
                <a16:creationId xmlns:a16="http://schemas.microsoft.com/office/drawing/2014/main" id="{D35D1DCC-3B53-43E0-8856-3C6BBE3060DD}"/>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9240906" y="5043916"/>
            <a:ext cx="1288012" cy="1288012"/>
          </a:xfrm>
          <a:prstGeom prst="rect">
            <a:avLst/>
          </a:prstGeom>
        </p:spPr>
      </p:pic>
      <p:cxnSp>
        <p:nvCxnSpPr>
          <p:cNvPr id="18" name="Conexão reta 17">
            <a:extLst>
              <a:ext uri="{FF2B5EF4-FFF2-40B4-BE49-F238E27FC236}">
                <a16:creationId xmlns:a16="http://schemas.microsoft.com/office/drawing/2014/main" id="{622A5095-CF56-4B1B-8B05-21D9C7BE60E9}"/>
              </a:ext>
            </a:extLst>
          </p:cNvPr>
          <p:cNvCxnSpPr>
            <a:cxnSpLocks/>
          </p:cNvCxnSpPr>
          <p:nvPr/>
        </p:nvCxnSpPr>
        <p:spPr>
          <a:xfrm>
            <a:off x="973332" y="1322205"/>
            <a:ext cx="272865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Conexão reta 18">
            <a:extLst>
              <a:ext uri="{FF2B5EF4-FFF2-40B4-BE49-F238E27FC236}">
                <a16:creationId xmlns:a16="http://schemas.microsoft.com/office/drawing/2014/main" id="{D98D0B3B-B57C-4E67-AFE3-0F2CDFA2826A}"/>
              </a:ext>
            </a:extLst>
          </p:cNvPr>
          <p:cNvCxnSpPr>
            <a:cxnSpLocks/>
          </p:cNvCxnSpPr>
          <p:nvPr/>
        </p:nvCxnSpPr>
        <p:spPr>
          <a:xfrm>
            <a:off x="973332" y="665017"/>
            <a:ext cx="220487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Conexão reta 20">
            <a:extLst>
              <a:ext uri="{FF2B5EF4-FFF2-40B4-BE49-F238E27FC236}">
                <a16:creationId xmlns:a16="http://schemas.microsoft.com/office/drawing/2014/main" id="{78B8ACF4-BD76-4E96-8195-7F24DE1D5F58}"/>
              </a:ext>
            </a:extLst>
          </p:cNvPr>
          <p:cNvCxnSpPr/>
          <p:nvPr/>
        </p:nvCxnSpPr>
        <p:spPr>
          <a:xfrm flipH="1" flipV="1">
            <a:off x="3178206" y="665017"/>
            <a:ext cx="532660" cy="66709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4" name="CaixaDeTexto 23">
            <a:extLst>
              <a:ext uri="{FF2B5EF4-FFF2-40B4-BE49-F238E27FC236}">
                <a16:creationId xmlns:a16="http://schemas.microsoft.com/office/drawing/2014/main" id="{A5F1B788-8D29-4884-B61B-3E7E4B87D80A}"/>
              </a:ext>
            </a:extLst>
          </p:cNvPr>
          <p:cNvSpPr txBox="1"/>
          <p:nvPr/>
        </p:nvSpPr>
        <p:spPr>
          <a:xfrm>
            <a:off x="921311" y="702572"/>
            <a:ext cx="2664701" cy="646331"/>
          </a:xfrm>
          <a:prstGeom prst="rect">
            <a:avLst/>
          </a:prstGeom>
          <a:noFill/>
          <a:ln w="38100">
            <a:noFill/>
          </a:ln>
        </p:spPr>
        <p:txBody>
          <a:bodyPr wrap="square" rtlCol="0">
            <a:spAutoFit/>
          </a:bodyPr>
          <a:lstStyle/>
          <a:p>
            <a:r>
              <a:rPr lang="en-US" dirty="0" err="1">
                <a:solidFill>
                  <a:schemeClr val="accent1">
                    <a:lumMod val="40000"/>
                    <a:lumOff val="60000"/>
                  </a:schemeClr>
                </a:solidFill>
                <a:latin typeface="Russo One" panose="02000503050000020004" pitchFamily="2" charset="0"/>
              </a:rPr>
              <a:t>Arcona</a:t>
            </a:r>
            <a:endParaRPr lang="en-US" dirty="0">
              <a:solidFill>
                <a:schemeClr val="accent1">
                  <a:lumMod val="40000"/>
                  <a:lumOff val="60000"/>
                </a:schemeClr>
              </a:solidFill>
              <a:latin typeface="Russo One" panose="02000503050000020004" pitchFamily="2" charset="0"/>
            </a:endParaRPr>
          </a:p>
          <a:p>
            <a:r>
              <a:rPr lang="en-US" dirty="0">
                <a:solidFill>
                  <a:schemeClr val="accent1">
                    <a:lumMod val="40000"/>
                    <a:lumOff val="60000"/>
                  </a:schemeClr>
                </a:solidFill>
                <a:latin typeface="Russo One" panose="02000503050000020004" pitchFamily="2" charset="0"/>
              </a:rPr>
              <a:t>Starfighter Analysis</a:t>
            </a:r>
            <a:endParaRPr lang="pt-PT" dirty="0">
              <a:solidFill>
                <a:schemeClr val="accent1">
                  <a:lumMod val="40000"/>
                  <a:lumOff val="60000"/>
                </a:schemeClr>
              </a:solidFill>
              <a:latin typeface="Russo One" panose="02000503050000020004" pitchFamily="2" charset="0"/>
            </a:endParaRPr>
          </a:p>
        </p:txBody>
      </p:sp>
      <p:sp>
        <p:nvSpPr>
          <p:cNvPr id="10" name="CaixaDeTexto 9">
            <a:extLst>
              <a:ext uri="{FF2B5EF4-FFF2-40B4-BE49-F238E27FC236}">
                <a16:creationId xmlns:a16="http://schemas.microsoft.com/office/drawing/2014/main" id="{FD0C8985-7457-4C2D-9AFD-A5CDE710C8BC}"/>
              </a:ext>
            </a:extLst>
          </p:cNvPr>
          <p:cNvSpPr txBox="1"/>
          <p:nvPr/>
        </p:nvSpPr>
        <p:spPr>
          <a:xfrm>
            <a:off x="1298117" y="2512788"/>
            <a:ext cx="2664701" cy="2308324"/>
          </a:xfrm>
          <a:prstGeom prst="rect">
            <a:avLst/>
          </a:prstGeom>
          <a:noFill/>
          <a:ln w="38100">
            <a:solidFill>
              <a:schemeClr val="accent1"/>
            </a:solidFill>
          </a:ln>
        </p:spPr>
        <p:txBody>
          <a:bodyPr wrap="square" rtlCol="0">
            <a:spAutoFit/>
          </a:bodyPr>
          <a:lstStyle/>
          <a:p>
            <a:r>
              <a:rPr lang="en-US" sz="1200" dirty="0">
                <a:solidFill>
                  <a:schemeClr val="accent1">
                    <a:lumMod val="40000"/>
                    <a:lumOff val="60000"/>
                  </a:schemeClr>
                </a:solidFill>
                <a:latin typeface="Russo One" panose="02000503050000020004" pitchFamily="2" charset="0"/>
              </a:rPr>
              <a:t>Description:</a:t>
            </a:r>
          </a:p>
          <a:p>
            <a:r>
              <a:rPr lang="en-US" sz="1200" dirty="0">
                <a:solidFill>
                  <a:schemeClr val="tx2">
                    <a:lumMod val="40000"/>
                    <a:lumOff val="60000"/>
                  </a:schemeClr>
                </a:solidFill>
              </a:rPr>
              <a:t>The VT-49 Decimator is a 38-meter long Assault Ship that was designed by the Galactic Empire as a heavily armed Imperial Transport. </a:t>
            </a:r>
          </a:p>
          <a:p>
            <a:endParaRPr lang="en-US" sz="1200" dirty="0">
              <a:solidFill>
                <a:schemeClr val="tx2">
                  <a:lumMod val="40000"/>
                  <a:lumOff val="60000"/>
                </a:schemeClr>
              </a:solidFill>
            </a:endParaRPr>
          </a:p>
          <a:p>
            <a:r>
              <a:rPr lang="en-US" sz="1200" dirty="0">
                <a:solidFill>
                  <a:schemeClr val="tx2">
                    <a:lumMod val="40000"/>
                    <a:lumOff val="60000"/>
                  </a:schemeClr>
                </a:solidFill>
              </a:rPr>
              <a:t>Hyperdrive capable, this vessel has great maneuverability and speed, with average armor and heavy shielding. </a:t>
            </a:r>
          </a:p>
          <a:p>
            <a:endParaRPr lang="en-US" sz="1200" dirty="0">
              <a:solidFill>
                <a:schemeClr val="tx2">
                  <a:lumMod val="40000"/>
                  <a:lumOff val="60000"/>
                </a:schemeClr>
              </a:solidFill>
            </a:endParaRPr>
          </a:p>
          <a:p>
            <a:r>
              <a:rPr lang="en-US" sz="1200" dirty="0">
                <a:solidFill>
                  <a:schemeClr val="tx2">
                    <a:lumMod val="40000"/>
                    <a:lumOff val="60000"/>
                  </a:schemeClr>
                </a:solidFill>
              </a:rPr>
              <a:t>The squadron consists of 4 VT-49 Decimators.</a:t>
            </a:r>
          </a:p>
        </p:txBody>
      </p:sp>
      <p:sp>
        <p:nvSpPr>
          <p:cNvPr id="11" name="CaixaDeTexto 10">
            <a:extLst>
              <a:ext uri="{FF2B5EF4-FFF2-40B4-BE49-F238E27FC236}">
                <a16:creationId xmlns:a16="http://schemas.microsoft.com/office/drawing/2014/main" id="{C157AE40-56C3-44C4-B610-CA02E37551B3}"/>
              </a:ext>
            </a:extLst>
          </p:cNvPr>
          <p:cNvSpPr txBox="1"/>
          <p:nvPr/>
        </p:nvSpPr>
        <p:spPr>
          <a:xfrm>
            <a:off x="8573798" y="2293608"/>
            <a:ext cx="1866250" cy="276999"/>
          </a:xfrm>
          <a:prstGeom prst="rect">
            <a:avLst/>
          </a:prstGeom>
          <a:noFill/>
          <a:ln w="38100">
            <a:solidFill>
              <a:schemeClr val="accent1"/>
            </a:solidFill>
          </a:ln>
        </p:spPr>
        <p:txBody>
          <a:bodyPr wrap="square" rtlCol="0">
            <a:spAutoFit/>
          </a:bodyPr>
          <a:lstStyle/>
          <a:p>
            <a:r>
              <a:rPr lang="en-US" sz="1200" dirty="0">
                <a:solidFill>
                  <a:schemeClr val="accent1">
                    <a:lumMod val="40000"/>
                    <a:lumOff val="60000"/>
                  </a:schemeClr>
                </a:solidFill>
                <a:latin typeface="Russo One" panose="02000503050000020004" pitchFamily="2" charset="0"/>
              </a:rPr>
              <a:t>2 Missile Launchers</a:t>
            </a:r>
            <a:endParaRPr lang="pt-PT" sz="1200" dirty="0">
              <a:solidFill>
                <a:schemeClr val="accent1">
                  <a:lumMod val="40000"/>
                  <a:lumOff val="60000"/>
                </a:schemeClr>
              </a:solidFill>
              <a:latin typeface="Russo One" panose="02000503050000020004" pitchFamily="2" charset="0"/>
            </a:endParaRPr>
          </a:p>
        </p:txBody>
      </p:sp>
      <p:pic>
        <p:nvPicPr>
          <p:cNvPr id="3" name="Imagem 2">
            <a:extLst>
              <a:ext uri="{FF2B5EF4-FFF2-40B4-BE49-F238E27FC236}">
                <a16:creationId xmlns:a16="http://schemas.microsoft.com/office/drawing/2014/main" id="{EAC1F984-960D-4613-9E5A-AF4073046F3A}"/>
              </a:ext>
            </a:extLst>
          </p:cNvPr>
          <p:cNvPicPr>
            <a:picLocks noChangeAspect="1"/>
          </p:cNvPicPr>
          <p:nvPr/>
        </p:nvPicPr>
        <p:blipFill>
          <a:blip r:embed="rId5">
            <a:clrChange>
              <a:clrFrom>
                <a:srgbClr val="000000"/>
              </a:clrFrom>
              <a:clrTo>
                <a:srgbClr val="000000">
                  <a:alpha val="0"/>
                </a:srgbClr>
              </a:clrTo>
            </a:clrChange>
          </a:blip>
          <a:stretch>
            <a:fillRect/>
          </a:stretch>
        </p:blipFill>
        <p:spPr>
          <a:xfrm>
            <a:off x="4366800" y="1623600"/>
            <a:ext cx="3327455" cy="3327455"/>
          </a:xfrm>
          <a:prstGeom prst="rect">
            <a:avLst/>
          </a:prstGeom>
        </p:spPr>
      </p:pic>
      <p:cxnSp>
        <p:nvCxnSpPr>
          <p:cNvPr id="14" name="Conexão reta 13">
            <a:extLst>
              <a:ext uri="{FF2B5EF4-FFF2-40B4-BE49-F238E27FC236}">
                <a16:creationId xmlns:a16="http://schemas.microsoft.com/office/drawing/2014/main" id="{306FF347-68E0-4D76-9740-B4CB11CA5348}"/>
              </a:ext>
            </a:extLst>
          </p:cNvPr>
          <p:cNvCxnSpPr>
            <a:cxnSpLocks/>
          </p:cNvCxnSpPr>
          <p:nvPr/>
        </p:nvCxnSpPr>
        <p:spPr>
          <a:xfrm flipH="1">
            <a:off x="7641651" y="2432107"/>
            <a:ext cx="93214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Conexão reta 14">
            <a:extLst>
              <a:ext uri="{FF2B5EF4-FFF2-40B4-BE49-F238E27FC236}">
                <a16:creationId xmlns:a16="http://schemas.microsoft.com/office/drawing/2014/main" id="{E49BA250-78BE-47E7-B73D-3B955047EC1C}"/>
              </a:ext>
            </a:extLst>
          </p:cNvPr>
          <p:cNvCxnSpPr>
            <a:cxnSpLocks/>
          </p:cNvCxnSpPr>
          <p:nvPr/>
        </p:nvCxnSpPr>
        <p:spPr>
          <a:xfrm flipH="1">
            <a:off x="5992335" y="2432107"/>
            <a:ext cx="1649316" cy="70171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0" name="CaixaDeTexto 19">
            <a:extLst>
              <a:ext uri="{FF2B5EF4-FFF2-40B4-BE49-F238E27FC236}">
                <a16:creationId xmlns:a16="http://schemas.microsoft.com/office/drawing/2014/main" id="{667A7327-B766-4F79-AD73-1DEA93B8D2FF}"/>
              </a:ext>
            </a:extLst>
          </p:cNvPr>
          <p:cNvSpPr txBox="1"/>
          <p:nvPr/>
        </p:nvSpPr>
        <p:spPr>
          <a:xfrm>
            <a:off x="8573797" y="3376812"/>
            <a:ext cx="1866251" cy="276999"/>
          </a:xfrm>
          <a:prstGeom prst="rect">
            <a:avLst/>
          </a:prstGeom>
          <a:noFill/>
          <a:ln w="38100">
            <a:solidFill>
              <a:schemeClr val="accent1"/>
            </a:solidFill>
          </a:ln>
        </p:spPr>
        <p:txBody>
          <a:bodyPr wrap="square" rtlCol="0">
            <a:spAutoFit/>
          </a:bodyPr>
          <a:lstStyle/>
          <a:p>
            <a:r>
              <a:rPr lang="en-US" sz="1200" dirty="0">
                <a:solidFill>
                  <a:schemeClr val="accent1">
                    <a:lumMod val="40000"/>
                    <a:lumOff val="60000"/>
                  </a:schemeClr>
                </a:solidFill>
                <a:latin typeface="Russo One" panose="02000503050000020004" pitchFamily="2" charset="0"/>
              </a:rPr>
              <a:t>2 Quad Laser Turrets</a:t>
            </a:r>
            <a:endParaRPr lang="pt-PT" sz="1200" dirty="0">
              <a:solidFill>
                <a:schemeClr val="accent1">
                  <a:lumMod val="40000"/>
                  <a:lumOff val="60000"/>
                </a:schemeClr>
              </a:solidFill>
              <a:latin typeface="Russo One" panose="02000503050000020004" pitchFamily="2" charset="0"/>
            </a:endParaRPr>
          </a:p>
        </p:txBody>
      </p:sp>
      <p:cxnSp>
        <p:nvCxnSpPr>
          <p:cNvPr id="22" name="Conexão reta 21">
            <a:extLst>
              <a:ext uri="{FF2B5EF4-FFF2-40B4-BE49-F238E27FC236}">
                <a16:creationId xmlns:a16="http://schemas.microsoft.com/office/drawing/2014/main" id="{93D494F3-DEA5-4B2A-9998-C770B6B92B61}"/>
              </a:ext>
            </a:extLst>
          </p:cNvPr>
          <p:cNvCxnSpPr>
            <a:cxnSpLocks/>
          </p:cNvCxnSpPr>
          <p:nvPr/>
        </p:nvCxnSpPr>
        <p:spPr>
          <a:xfrm flipH="1">
            <a:off x="5060179" y="3527019"/>
            <a:ext cx="2581472" cy="30813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3" name="Conexão reta 22">
            <a:extLst>
              <a:ext uri="{FF2B5EF4-FFF2-40B4-BE49-F238E27FC236}">
                <a16:creationId xmlns:a16="http://schemas.microsoft.com/office/drawing/2014/main" id="{200B62C3-1D48-463F-8958-D946ADC33612}"/>
              </a:ext>
            </a:extLst>
          </p:cNvPr>
          <p:cNvCxnSpPr>
            <a:cxnSpLocks/>
          </p:cNvCxnSpPr>
          <p:nvPr/>
        </p:nvCxnSpPr>
        <p:spPr>
          <a:xfrm flipH="1">
            <a:off x="7641651" y="3527019"/>
            <a:ext cx="932146"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25" name="Imagem 24">
            <a:extLst>
              <a:ext uri="{FF2B5EF4-FFF2-40B4-BE49-F238E27FC236}">
                <a16:creationId xmlns:a16="http://schemas.microsoft.com/office/drawing/2014/main" id="{122188D4-029F-450F-A97D-2588B2955831}"/>
              </a:ext>
            </a:extLst>
          </p:cNvPr>
          <p:cNvPicPr>
            <a:picLocks noChangeAspect="1"/>
          </p:cNvPicPr>
          <p:nvPr/>
        </p:nvPicPr>
        <p:blipFill>
          <a:blip r:embed="rId6">
            <a:alphaModFix amt="20000"/>
          </a:blip>
          <a:stretch>
            <a:fillRect/>
          </a:stretch>
        </p:blipFill>
        <p:spPr>
          <a:xfrm>
            <a:off x="1003177" y="461890"/>
            <a:ext cx="10697592" cy="5928415"/>
          </a:xfrm>
          <a:prstGeom prst="rect">
            <a:avLst/>
          </a:prstGeom>
        </p:spPr>
      </p:pic>
    </p:spTree>
    <p:extLst>
      <p:ext uri="{BB962C8B-B14F-4D97-AF65-F5344CB8AC3E}">
        <p14:creationId xmlns:p14="http://schemas.microsoft.com/office/powerpoint/2010/main" val="732401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B8482328-E01F-4364-B860-03D5D6F5C722}"/>
              </a:ext>
            </a:extLst>
          </p:cNvPr>
          <p:cNvPicPr>
            <a:picLocks noChangeAspect="1"/>
          </p:cNvPicPr>
          <p:nvPr/>
        </p:nvPicPr>
        <p:blipFill>
          <a:blip r:embed="rId3"/>
          <a:stretch>
            <a:fillRect/>
          </a:stretch>
        </p:blipFill>
        <p:spPr>
          <a:xfrm rot="5400000">
            <a:off x="2664100" y="-2669903"/>
            <a:ext cx="6863803" cy="12192002"/>
          </a:xfrm>
          <a:prstGeom prst="rect">
            <a:avLst/>
          </a:prstGeom>
        </p:spPr>
      </p:pic>
      <p:sp>
        <p:nvSpPr>
          <p:cNvPr id="14" name="CaixaDeTexto 13">
            <a:extLst>
              <a:ext uri="{FF2B5EF4-FFF2-40B4-BE49-F238E27FC236}">
                <a16:creationId xmlns:a16="http://schemas.microsoft.com/office/drawing/2014/main" id="{EBA50816-16DD-49C2-99F2-1D00DEA9E7FD}"/>
              </a:ext>
            </a:extLst>
          </p:cNvPr>
          <p:cNvSpPr txBox="1"/>
          <p:nvPr/>
        </p:nvSpPr>
        <p:spPr>
          <a:xfrm>
            <a:off x="9072244" y="1241387"/>
            <a:ext cx="1569872" cy="276999"/>
          </a:xfrm>
          <a:prstGeom prst="rect">
            <a:avLst/>
          </a:prstGeom>
          <a:noFill/>
          <a:ln w="38100">
            <a:solidFill>
              <a:schemeClr val="accent1"/>
            </a:solidFill>
          </a:ln>
        </p:spPr>
        <p:txBody>
          <a:bodyPr wrap="square" rtlCol="0">
            <a:spAutoFit/>
          </a:bodyPr>
          <a:lstStyle/>
          <a:p>
            <a:r>
              <a:rPr lang="en-US" sz="1200" dirty="0">
                <a:solidFill>
                  <a:schemeClr val="accent1">
                    <a:lumMod val="40000"/>
                    <a:lumOff val="60000"/>
                  </a:schemeClr>
                </a:solidFill>
                <a:latin typeface="Russo One" panose="02000503050000020004" pitchFamily="2" charset="0"/>
              </a:rPr>
              <a:t>4 Laser Cannons</a:t>
            </a:r>
            <a:endParaRPr lang="pt-PT" sz="1200" dirty="0">
              <a:solidFill>
                <a:schemeClr val="accent1">
                  <a:lumMod val="40000"/>
                  <a:lumOff val="60000"/>
                </a:schemeClr>
              </a:solidFill>
              <a:latin typeface="Russo One" panose="02000503050000020004" pitchFamily="2" charset="0"/>
            </a:endParaRPr>
          </a:p>
        </p:txBody>
      </p:sp>
      <p:sp>
        <p:nvSpPr>
          <p:cNvPr id="23" name="CaixaDeTexto 22">
            <a:extLst>
              <a:ext uri="{FF2B5EF4-FFF2-40B4-BE49-F238E27FC236}">
                <a16:creationId xmlns:a16="http://schemas.microsoft.com/office/drawing/2014/main" id="{CB42DDA9-4415-44C5-965F-ED732D439D09}"/>
              </a:ext>
            </a:extLst>
          </p:cNvPr>
          <p:cNvSpPr txBox="1"/>
          <p:nvPr/>
        </p:nvSpPr>
        <p:spPr>
          <a:xfrm>
            <a:off x="9089630" y="3536986"/>
            <a:ext cx="1549895" cy="276999"/>
          </a:xfrm>
          <a:prstGeom prst="rect">
            <a:avLst/>
          </a:prstGeom>
          <a:noFill/>
          <a:ln w="38100">
            <a:solidFill>
              <a:schemeClr val="accent1"/>
            </a:solidFill>
          </a:ln>
        </p:spPr>
        <p:txBody>
          <a:bodyPr wrap="square" rtlCol="0">
            <a:spAutoFit/>
          </a:bodyPr>
          <a:lstStyle/>
          <a:p>
            <a:r>
              <a:rPr lang="en-US" sz="1200" dirty="0">
                <a:solidFill>
                  <a:schemeClr val="accent1">
                    <a:lumMod val="40000"/>
                    <a:lumOff val="60000"/>
                  </a:schemeClr>
                </a:solidFill>
                <a:latin typeface="Russo One" panose="02000503050000020004" pitchFamily="2" charset="0"/>
              </a:rPr>
              <a:t>1 Blaster Cannon</a:t>
            </a:r>
            <a:endParaRPr lang="pt-PT" sz="1200" dirty="0">
              <a:solidFill>
                <a:schemeClr val="accent1">
                  <a:lumMod val="40000"/>
                  <a:lumOff val="60000"/>
                </a:schemeClr>
              </a:solidFill>
              <a:latin typeface="Russo One" panose="02000503050000020004" pitchFamily="2" charset="0"/>
            </a:endParaRPr>
          </a:p>
        </p:txBody>
      </p:sp>
      <p:sp>
        <p:nvSpPr>
          <p:cNvPr id="29" name="CaixaDeTexto 28">
            <a:extLst>
              <a:ext uri="{FF2B5EF4-FFF2-40B4-BE49-F238E27FC236}">
                <a16:creationId xmlns:a16="http://schemas.microsoft.com/office/drawing/2014/main" id="{F40F0532-E698-46F7-9B26-A833AEBC26A2}"/>
              </a:ext>
            </a:extLst>
          </p:cNvPr>
          <p:cNvSpPr txBox="1"/>
          <p:nvPr/>
        </p:nvSpPr>
        <p:spPr>
          <a:xfrm>
            <a:off x="1343488" y="2478416"/>
            <a:ext cx="2664701" cy="1938992"/>
          </a:xfrm>
          <a:prstGeom prst="rect">
            <a:avLst/>
          </a:prstGeom>
          <a:noFill/>
          <a:ln w="38100">
            <a:solidFill>
              <a:schemeClr val="accent1"/>
            </a:solidFill>
          </a:ln>
        </p:spPr>
        <p:txBody>
          <a:bodyPr wrap="square" rtlCol="0">
            <a:spAutoFit/>
          </a:bodyPr>
          <a:lstStyle/>
          <a:p>
            <a:r>
              <a:rPr lang="en-US" sz="1200" dirty="0">
                <a:solidFill>
                  <a:schemeClr val="accent1">
                    <a:lumMod val="40000"/>
                    <a:lumOff val="60000"/>
                  </a:schemeClr>
                </a:solidFill>
                <a:latin typeface="Russo One" panose="02000503050000020004" pitchFamily="2" charset="0"/>
              </a:rPr>
              <a:t>Description:</a:t>
            </a:r>
          </a:p>
          <a:p>
            <a:r>
              <a:rPr lang="en-US" sz="1200" dirty="0">
                <a:solidFill>
                  <a:schemeClr val="accent1">
                    <a:lumMod val="40000"/>
                    <a:lumOff val="60000"/>
                  </a:schemeClr>
                </a:solidFill>
              </a:rPr>
              <a:t>The T-70 X-wing Starfighter is a 12.5-meter long Starfighter with s-foils designed as a multirole starfighter, suitable for both space superiority and bombing missions.</a:t>
            </a:r>
          </a:p>
          <a:p>
            <a:endParaRPr lang="en-US" sz="1200" dirty="0">
              <a:solidFill>
                <a:schemeClr val="accent1">
                  <a:lumMod val="40000"/>
                  <a:lumOff val="60000"/>
                </a:schemeClr>
              </a:solidFill>
            </a:endParaRPr>
          </a:p>
          <a:p>
            <a:r>
              <a:rPr lang="en-US" sz="1200" dirty="0">
                <a:solidFill>
                  <a:schemeClr val="accent1">
                    <a:lumMod val="40000"/>
                    <a:lumOff val="60000"/>
                  </a:schemeClr>
                </a:solidFill>
              </a:rPr>
              <a:t>Its outstanding speed, maneuverability and heavy armor makes it one of the best starfighters in existence to this day.</a:t>
            </a:r>
            <a:endParaRPr lang="pt-PT" sz="1200" dirty="0">
              <a:solidFill>
                <a:schemeClr val="accent1">
                  <a:lumMod val="40000"/>
                  <a:lumOff val="60000"/>
                </a:schemeClr>
              </a:solidFill>
            </a:endParaRPr>
          </a:p>
        </p:txBody>
      </p:sp>
      <p:sp>
        <p:nvSpPr>
          <p:cNvPr id="31" name="CaixaDeTexto 30">
            <a:extLst>
              <a:ext uri="{FF2B5EF4-FFF2-40B4-BE49-F238E27FC236}">
                <a16:creationId xmlns:a16="http://schemas.microsoft.com/office/drawing/2014/main" id="{029D95E0-A79C-44F0-BC44-B595DA6B56FD}"/>
              </a:ext>
            </a:extLst>
          </p:cNvPr>
          <p:cNvSpPr txBox="1"/>
          <p:nvPr/>
        </p:nvSpPr>
        <p:spPr>
          <a:xfrm>
            <a:off x="5087471" y="495740"/>
            <a:ext cx="2822533" cy="338554"/>
          </a:xfrm>
          <a:prstGeom prst="rect">
            <a:avLst/>
          </a:prstGeom>
          <a:noFill/>
        </p:spPr>
        <p:txBody>
          <a:bodyPr wrap="square" rtlCol="0">
            <a:spAutoFit/>
          </a:bodyPr>
          <a:lstStyle/>
          <a:p>
            <a:r>
              <a:rPr lang="en-US" sz="1600" dirty="0">
                <a:solidFill>
                  <a:schemeClr val="accent1">
                    <a:lumMod val="40000"/>
                    <a:lumOff val="60000"/>
                  </a:schemeClr>
                </a:solidFill>
                <a:latin typeface="Russo One" panose="02000503050000020004" pitchFamily="2" charset="0"/>
              </a:rPr>
              <a:t>T-70 X-Wing Starfighter</a:t>
            </a:r>
            <a:endParaRPr lang="pt-PT" sz="1600" dirty="0">
              <a:solidFill>
                <a:schemeClr val="accent1">
                  <a:lumMod val="40000"/>
                  <a:lumOff val="60000"/>
                </a:schemeClr>
              </a:solidFill>
              <a:latin typeface="Russo One" panose="02000503050000020004" pitchFamily="2" charset="0"/>
            </a:endParaRPr>
          </a:p>
        </p:txBody>
      </p:sp>
      <p:pic>
        <p:nvPicPr>
          <p:cNvPr id="6" name="Imagem 5">
            <a:extLst>
              <a:ext uri="{FF2B5EF4-FFF2-40B4-BE49-F238E27FC236}">
                <a16:creationId xmlns:a16="http://schemas.microsoft.com/office/drawing/2014/main" id="{D35D1DCC-3B53-43E0-8856-3C6BBE3060DD}"/>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9240906" y="5043916"/>
            <a:ext cx="1288012" cy="1288012"/>
          </a:xfrm>
          <a:prstGeom prst="rect">
            <a:avLst/>
          </a:prstGeom>
        </p:spPr>
      </p:pic>
      <p:sp>
        <p:nvSpPr>
          <p:cNvPr id="25" name="CaixaDeTexto 24">
            <a:extLst>
              <a:ext uri="{FF2B5EF4-FFF2-40B4-BE49-F238E27FC236}">
                <a16:creationId xmlns:a16="http://schemas.microsoft.com/office/drawing/2014/main" id="{4D1F98FD-3B3C-4283-88CE-05A7DFA36408}"/>
              </a:ext>
            </a:extLst>
          </p:cNvPr>
          <p:cNvSpPr txBox="1"/>
          <p:nvPr/>
        </p:nvSpPr>
        <p:spPr>
          <a:xfrm>
            <a:off x="8773933" y="2263422"/>
            <a:ext cx="1865592" cy="276999"/>
          </a:xfrm>
          <a:prstGeom prst="rect">
            <a:avLst/>
          </a:prstGeom>
          <a:noFill/>
          <a:ln w="38100">
            <a:solidFill>
              <a:schemeClr val="accent1"/>
            </a:solidFill>
          </a:ln>
        </p:spPr>
        <p:txBody>
          <a:bodyPr wrap="square" rtlCol="0">
            <a:spAutoFit/>
          </a:bodyPr>
          <a:lstStyle/>
          <a:p>
            <a:r>
              <a:rPr lang="en-US" sz="1200" dirty="0">
                <a:solidFill>
                  <a:schemeClr val="accent1">
                    <a:lumMod val="40000"/>
                    <a:lumOff val="60000"/>
                  </a:schemeClr>
                </a:solidFill>
                <a:latin typeface="Russo One" panose="02000503050000020004" pitchFamily="2" charset="0"/>
              </a:rPr>
              <a:t>2 Torpedo Launchers</a:t>
            </a:r>
            <a:endParaRPr lang="pt-PT" sz="1200" dirty="0">
              <a:solidFill>
                <a:schemeClr val="accent1">
                  <a:lumMod val="40000"/>
                  <a:lumOff val="60000"/>
                </a:schemeClr>
              </a:solidFill>
              <a:latin typeface="Russo One" panose="02000503050000020004" pitchFamily="2" charset="0"/>
            </a:endParaRPr>
          </a:p>
        </p:txBody>
      </p:sp>
      <p:cxnSp>
        <p:nvCxnSpPr>
          <p:cNvPr id="18" name="Conexão reta 17">
            <a:extLst>
              <a:ext uri="{FF2B5EF4-FFF2-40B4-BE49-F238E27FC236}">
                <a16:creationId xmlns:a16="http://schemas.microsoft.com/office/drawing/2014/main" id="{622A5095-CF56-4B1B-8B05-21D9C7BE60E9}"/>
              </a:ext>
            </a:extLst>
          </p:cNvPr>
          <p:cNvCxnSpPr>
            <a:cxnSpLocks/>
          </p:cNvCxnSpPr>
          <p:nvPr/>
        </p:nvCxnSpPr>
        <p:spPr>
          <a:xfrm>
            <a:off x="973332" y="1322205"/>
            <a:ext cx="272865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Conexão reta 18">
            <a:extLst>
              <a:ext uri="{FF2B5EF4-FFF2-40B4-BE49-F238E27FC236}">
                <a16:creationId xmlns:a16="http://schemas.microsoft.com/office/drawing/2014/main" id="{D98D0B3B-B57C-4E67-AFE3-0F2CDFA2826A}"/>
              </a:ext>
            </a:extLst>
          </p:cNvPr>
          <p:cNvCxnSpPr>
            <a:cxnSpLocks/>
          </p:cNvCxnSpPr>
          <p:nvPr/>
        </p:nvCxnSpPr>
        <p:spPr>
          <a:xfrm>
            <a:off x="973332" y="665017"/>
            <a:ext cx="220487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Conexão reta 20">
            <a:extLst>
              <a:ext uri="{FF2B5EF4-FFF2-40B4-BE49-F238E27FC236}">
                <a16:creationId xmlns:a16="http://schemas.microsoft.com/office/drawing/2014/main" id="{78B8ACF4-BD76-4E96-8195-7F24DE1D5F58}"/>
              </a:ext>
            </a:extLst>
          </p:cNvPr>
          <p:cNvCxnSpPr/>
          <p:nvPr/>
        </p:nvCxnSpPr>
        <p:spPr>
          <a:xfrm flipH="1" flipV="1">
            <a:off x="3178206" y="665017"/>
            <a:ext cx="532660" cy="66709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4" name="CaixaDeTexto 23">
            <a:extLst>
              <a:ext uri="{FF2B5EF4-FFF2-40B4-BE49-F238E27FC236}">
                <a16:creationId xmlns:a16="http://schemas.microsoft.com/office/drawing/2014/main" id="{A5F1B788-8D29-4884-B61B-3E7E4B87D80A}"/>
              </a:ext>
            </a:extLst>
          </p:cNvPr>
          <p:cNvSpPr txBox="1"/>
          <p:nvPr/>
        </p:nvSpPr>
        <p:spPr>
          <a:xfrm>
            <a:off x="921311" y="702572"/>
            <a:ext cx="2664701" cy="646331"/>
          </a:xfrm>
          <a:prstGeom prst="rect">
            <a:avLst/>
          </a:prstGeom>
          <a:noFill/>
          <a:ln w="38100">
            <a:noFill/>
          </a:ln>
        </p:spPr>
        <p:txBody>
          <a:bodyPr wrap="square" rtlCol="0">
            <a:spAutoFit/>
          </a:bodyPr>
          <a:lstStyle/>
          <a:p>
            <a:r>
              <a:rPr lang="en-US" dirty="0" err="1">
                <a:solidFill>
                  <a:schemeClr val="accent1">
                    <a:lumMod val="40000"/>
                    <a:lumOff val="60000"/>
                  </a:schemeClr>
                </a:solidFill>
                <a:latin typeface="Russo One" panose="02000503050000020004" pitchFamily="2" charset="0"/>
              </a:rPr>
              <a:t>Arcona</a:t>
            </a:r>
            <a:r>
              <a:rPr lang="en-US" dirty="0">
                <a:solidFill>
                  <a:schemeClr val="accent1">
                    <a:lumMod val="40000"/>
                    <a:lumOff val="60000"/>
                  </a:schemeClr>
                </a:solidFill>
                <a:latin typeface="Russo One" panose="02000503050000020004" pitchFamily="2" charset="0"/>
              </a:rPr>
              <a:t>      Starfighter Analysis</a:t>
            </a:r>
            <a:endParaRPr lang="pt-PT" dirty="0">
              <a:solidFill>
                <a:schemeClr val="accent1">
                  <a:lumMod val="40000"/>
                  <a:lumOff val="60000"/>
                </a:schemeClr>
              </a:solidFill>
              <a:latin typeface="Russo One" panose="02000503050000020004" pitchFamily="2" charset="0"/>
            </a:endParaRPr>
          </a:p>
        </p:txBody>
      </p:sp>
      <p:cxnSp>
        <p:nvCxnSpPr>
          <p:cNvPr id="35" name="Conexão reta 34">
            <a:extLst>
              <a:ext uri="{FF2B5EF4-FFF2-40B4-BE49-F238E27FC236}">
                <a16:creationId xmlns:a16="http://schemas.microsoft.com/office/drawing/2014/main" id="{A36BE6F0-851F-464D-8A34-DE6AF6DA9969}"/>
              </a:ext>
            </a:extLst>
          </p:cNvPr>
          <p:cNvCxnSpPr>
            <a:cxnSpLocks/>
          </p:cNvCxnSpPr>
          <p:nvPr/>
        </p:nvCxnSpPr>
        <p:spPr>
          <a:xfrm>
            <a:off x="8043905" y="3662366"/>
            <a:ext cx="1045725" cy="1032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2" name="Conexão reta 21">
            <a:extLst>
              <a:ext uri="{FF2B5EF4-FFF2-40B4-BE49-F238E27FC236}">
                <a16:creationId xmlns:a16="http://schemas.microsoft.com/office/drawing/2014/main" id="{BFF1FD24-B685-4701-8584-90765B355D68}"/>
              </a:ext>
            </a:extLst>
          </p:cNvPr>
          <p:cNvCxnSpPr>
            <a:cxnSpLocks/>
          </p:cNvCxnSpPr>
          <p:nvPr/>
        </p:nvCxnSpPr>
        <p:spPr>
          <a:xfrm flipH="1">
            <a:off x="7841787" y="2401921"/>
            <a:ext cx="93214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 name="Conexão reta 6">
            <a:extLst>
              <a:ext uri="{FF2B5EF4-FFF2-40B4-BE49-F238E27FC236}">
                <a16:creationId xmlns:a16="http://schemas.microsoft.com/office/drawing/2014/main" id="{A35E651F-A889-4D0A-BAD6-E27BD76024CE}"/>
              </a:ext>
            </a:extLst>
          </p:cNvPr>
          <p:cNvCxnSpPr>
            <a:cxnSpLocks/>
          </p:cNvCxnSpPr>
          <p:nvPr/>
        </p:nvCxnSpPr>
        <p:spPr>
          <a:xfrm flipH="1">
            <a:off x="7784083" y="1379886"/>
            <a:ext cx="1288161"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2" name="Imagem 1">
            <a:extLst>
              <a:ext uri="{FF2B5EF4-FFF2-40B4-BE49-F238E27FC236}">
                <a16:creationId xmlns:a16="http://schemas.microsoft.com/office/drawing/2014/main" id="{90320A3D-D6B5-42CA-9E2E-420E6ADA5E40}"/>
              </a:ext>
            </a:extLst>
          </p:cNvPr>
          <p:cNvPicPr>
            <a:picLocks noChangeAspect="1"/>
          </p:cNvPicPr>
          <p:nvPr/>
        </p:nvPicPr>
        <p:blipFill>
          <a:blip r:embed="rId5">
            <a:clrChange>
              <a:clrFrom>
                <a:srgbClr val="000000"/>
              </a:clrFrom>
              <a:clrTo>
                <a:srgbClr val="000000">
                  <a:alpha val="0"/>
                </a:srgbClr>
              </a:clrTo>
            </a:clrChange>
          </a:blip>
          <a:stretch>
            <a:fillRect/>
          </a:stretch>
        </p:blipFill>
        <p:spPr>
          <a:xfrm>
            <a:off x="4366800" y="1623600"/>
            <a:ext cx="3462490" cy="3462490"/>
          </a:xfrm>
          <a:prstGeom prst="rect">
            <a:avLst/>
          </a:prstGeom>
        </p:spPr>
      </p:pic>
      <p:cxnSp>
        <p:nvCxnSpPr>
          <p:cNvPr id="27" name="Conexão reta 26">
            <a:extLst>
              <a:ext uri="{FF2B5EF4-FFF2-40B4-BE49-F238E27FC236}">
                <a16:creationId xmlns:a16="http://schemas.microsoft.com/office/drawing/2014/main" id="{E098AD1C-355C-4B3D-9464-516E7F7572EC}"/>
              </a:ext>
            </a:extLst>
          </p:cNvPr>
          <p:cNvCxnSpPr>
            <a:cxnSpLocks/>
          </p:cNvCxnSpPr>
          <p:nvPr/>
        </p:nvCxnSpPr>
        <p:spPr>
          <a:xfrm flipV="1">
            <a:off x="4962617" y="1379886"/>
            <a:ext cx="2821466" cy="125077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8" name="Conexão reta 27">
            <a:extLst>
              <a:ext uri="{FF2B5EF4-FFF2-40B4-BE49-F238E27FC236}">
                <a16:creationId xmlns:a16="http://schemas.microsoft.com/office/drawing/2014/main" id="{5266844D-026C-48ED-BC63-758E35EA8DC6}"/>
              </a:ext>
            </a:extLst>
          </p:cNvPr>
          <p:cNvCxnSpPr>
            <a:cxnSpLocks/>
          </p:cNvCxnSpPr>
          <p:nvPr/>
        </p:nvCxnSpPr>
        <p:spPr>
          <a:xfrm flipH="1">
            <a:off x="6702641" y="2401922"/>
            <a:ext cx="1139146" cy="102109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0" name="Conexão reta 29">
            <a:extLst>
              <a:ext uri="{FF2B5EF4-FFF2-40B4-BE49-F238E27FC236}">
                <a16:creationId xmlns:a16="http://schemas.microsoft.com/office/drawing/2014/main" id="{AC459F94-B82A-4C73-95FB-281A45357725}"/>
              </a:ext>
            </a:extLst>
          </p:cNvPr>
          <p:cNvCxnSpPr>
            <a:cxnSpLocks/>
          </p:cNvCxnSpPr>
          <p:nvPr/>
        </p:nvCxnSpPr>
        <p:spPr>
          <a:xfrm flipH="1">
            <a:off x="5351677" y="3662366"/>
            <a:ext cx="2692229" cy="392602"/>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26" name="Imagem 25">
            <a:extLst>
              <a:ext uri="{FF2B5EF4-FFF2-40B4-BE49-F238E27FC236}">
                <a16:creationId xmlns:a16="http://schemas.microsoft.com/office/drawing/2014/main" id="{1ADFB7D2-B070-45BB-8EFD-24326EBCE7EA}"/>
              </a:ext>
            </a:extLst>
          </p:cNvPr>
          <p:cNvPicPr>
            <a:picLocks noChangeAspect="1"/>
          </p:cNvPicPr>
          <p:nvPr/>
        </p:nvPicPr>
        <p:blipFill>
          <a:blip r:embed="rId6">
            <a:alphaModFix amt="20000"/>
          </a:blip>
          <a:stretch>
            <a:fillRect/>
          </a:stretch>
        </p:blipFill>
        <p:spPr>
          <a:xfrm>
            <a:off x="1003177" y="461890"/>
            <a:ext cx="10697592" cy="5928415"/>
          </a:xfrm>
          <a:prstGeom prst="rect">
            <a:avLst/>
          </a:prstGeom>
        </p:spPr>
      </p:pic>
    </p:spTree>
    <p:extLst>
      <p:ext uri="{BB962C8B-B14F-4D97-AF65-F5344CB8AC3E}">
        <p14:creationId xmlns:p14="http://schemas.microsoft.com/office/powerpoint/2010/main" val="25638476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B8482328-E01F-4364-B860-03D5D6F5C722}"/>
              </a:ext>
            </a:extLst>
          </p:cNvPr>
          <p:cNvPicPr>
            <a:picLocks noChangeAspect="1"/>
          </p:cNvPicPr>
          <p:nvPr/>
        </p:nvPicPr>
        <p:blipFill>
          <a:blip r:embed="rId3"/>
          <a:stretch>
            <a:fillRect/>
          </a:stretch>
        </p:blipFill>
        <p:spPr>
          <a:xfrm rot="5400000">
            <a:off x="2664100" y="-2669903"/>
            <a:ext cx="6863803" cy="12192002"/>
          </a:xfrm>
          <a:prstGeom prst="rect">
            <a:avLst/>
          </a:prstGeom>
        </p:spPr>
      </p:pic>
      <p:sp>
        <p:nvSpPr>
          <p:cNvPr id="14" name="CaixaDeTexto 13">
            <a:extLst>
              <a:ext uri="{FF2B5EF4-FFF2-40B4-BE49-F238E27FC236}">
                <a16:creationId xmlns:a16="http://schemas.microsoft.com/office/drawing/2014/main" id="{EBA50816-16DD-49C2-99F2-1D00DEA9E7FD}"/>
              </a:ext>
            </a:extLst>
          </p:cNvPr>
          <p:cNvSpPr txBox="1"/>
          <p:nvPr/>
        </p:nvSpPr>
        <p:spPr>
          <a:xfrm>
            <a:off x="8363241" y="3769720"/>
            <a:ext cx="1756850" cy="276999"/>
          </a:xfrm>
          <a:prstGeom prst="rect">
            <a:avLst/>
          </a:prstGeom>
          <a:noFill/>
          <a:ln w="38100">
            <a:solidFill>
              <a:schemeClr val="accent1"/>
            </a:solidFill>
          </a:ln>
        </p:spPr>
        <p:txBody>
          <a:bodyPr wrap="square" rtlCol="0">
            <a:spAutoFit/>
          </a:bodyPr>
          <a:lstStyle/>
          <a:p>
            <a:r>
              <a:rPr lang="en-US" sz="1200" dirty="0">
                <a:solidFill>
                  <a:schemeClr val="accent1">
                    <a:lumMod val="40000"/>
                    <a:lumOff val="60000"/>
                  </a:schemeClr>
                </a:solidFill>
                <a:latin typeface="Russo One" panose="02000503050000020004" pitchFamily="2" charset="0"/>
              </a:rPr>
              <a:t>1 Dual Laser Cannon</a:t>
            </a:r>
            <a:endParaRPr lang="pt-PT" sz="1200" dirty="0">
              <a:solidFill>
                <a:schemeClr val="accent1">
                  <a:lumMod val="40000"/>
                  <a:lumOff val="60000"/>
                </a:schemeClr>
              </a:solidFill>
              <a:latin typeface="Russo One" panose="02000503050000020004" pitchFamily="2" charset="0"/>
            </a:endParaRPr>
          </a:p>
        </p:txBody>
      </p:sp>
      <p:sp>
        <p:nvSpPr>
          <p:cNvPr id="23" name="CaixaDeTexto 22">
            <a:extLst>
              <a:ext uri="{FF2B5EF4-FFF2-40B4-BE49-F238E27FC236}">
                <a16:creationId xmlns:a16="http://schemas.microsoft.com/office/drawing/2014/main" id="{CB42DDA9-4415-44C5-965F-ED732D439D09}"/>
              </a:ext>
            </a:extLst>
          </p:cNvPr>
          <p:cNvSpPr txBox="1"/>
          <p:nvPr/>
        </p:nvSpPr>
        <p:spPr>
          <a:xfrm>
            <a:off x="8832079" y="4558131"/>
            <a:ext cx="1288012" cy="276999"/>
          </a:xfrm>
          <a:prstGeom prst="rect">
            <a:avLst/>
          </a:prstGeom>
          <a:noFill/>
          <a:ln w="38100">
            <a:solidFill>
              <a:schemeClr val="accent1"/>
            </a:solidFill>
          </a:ln>
        </p:spPr>
        <p:txBody>
          <a:bodyPr wrap="square" rtlCol="0">
            <a:spAutoFit/>
          </a:bodyPr>
          <a:lstStyle/>
          <a:p>
            <a:r>
              <a:rPr lang="en-US" sz="1200" dirty="0">
                <a:solidFill>
                  <a:schemeClr val="accent1">
                    <a:lumMod val="40000"/>
                    <a:lumOff val="60000"/>
                  </a:schemeClr>
                </a:solidFill>
                <a:latin typeface="Russo One" panose="02000503050000020004" pitchFamily="2" charset="0"/>
              </a:rPr>
              <a:t>2 Ion Cannons</a:t>
            </a:r>
            <a:endParaRPr lang="pt-PT" sz="1200" dirty="0">
              <a:solidFill>
                <a:schemeClr val="accent1">
                  <a:lumMod val="40000"/>
                  <a:lumOff val="60000"/>
                </a:schemeClr>
              </a:solidFill>
              <a:latin typeface="Russo One" panose="02000503050000020004" pitchFamily="2" charset="0"/>
            </a:endParaRPr>
          </a:p>
        </p:txBody>
      </p:sp>
      <p:sp>
        <p:nvSpPr>
          <p:cNvPr id="29" name="CaixaDeTexto 28">
            <a:extLst>
              <a:ext uri="{FF2B5EF4-FFF2-40B4-BE49-F238E27FC236}">
                <a16:creationId xmlns:a16="http://schemas.microsoft.com/office/drawing/2014/main" id="{F40F0532-E698-46F7-9B26-A833AEBC26A2}"/>
              </a:ext>
            </a:extLst>
          </p:cNvPr>
          <p:cNvSpPr txBox="1"/>
          <p:nvPr/>
        </p:nvSpPr>
        <p:spPr>
          <a:xfrm>
            <a:off x="8165146" y="1669956"/>
            <a:ext cx="2664701" cy="1384995"/>
          </a:xfrm>
          <a:prstGeom prst="rect">
            <a:avLst/>
          </a:prstGeom>
          <a:noFill/>
          <a:ln w="38100">
            <a:solidFill>
              <a:schemeClr val="accent1"/>
            </a:solidFill>
          </a:ln>
        </p:spPr>
        <p:txBody>
          <a:bodyPr wrap="square" rtlCol="0">
            <a:spAutoFit/>
          </a:bodyPr>
          <a:lstStyle/>
          <a:p>
            <a:r>
              <a:rPr lang="en-US" sz="1200" dirty="0">
                <a:solidFill>
                  <a:schemeClr val="accent1">
                    <a:lumMod val="40000"/>
                    <a:lumOff val="60000"/>
                  </a:schemeClr>
                </a:solidFill>
                <a:latin typeface="Russo One" panose="02000503050000020004" pitchFamily="2" charset="0"/>
              </a:rPr>
              <a:t>Description:</a:t>
            </a:r>
          </a:p>
          <a:p>
            <a:r>
              <a:rPr lang="en-US" sz="1200" dirty="0">
                <a:solidFill>
                  <a:schemeClr val="accent1">
                    <a:lumMod val="40000"/>
                    <a:lumOff val="60000"/>
                  </a:schemeClr>
                </a:solidFill>
              </a:rPr>
              <a:t>The A/SF-01 B-Wing Starfighter is a 16.9-meter long Starfighter with a gyro-stabilized cockpit and s-foils designed as an assault fighter to carry heavy weapons packages with the purposes of destroying capital ships.</a:t>
            </a:r>
            <a:endParaRPr lang="pt-PT" sz="1200" dirty="0">
              <a:solidFill>
                <a:schemeClr val="accent1">
                  <a:lumMod val="40000"/>
                  <a:lumOff val="60000"/>
                </a:schemeClr>
              </a:solidFill>
            </a:endParaRPr>
          </a:p>
        </p:txBody>
      </p:sp>
      <p:sp>
        <p:nvSpPr>
          <p:cNvPr id="31" name="CaixaDeTexto 30">
            <a:extLst>
              <a:ext uri="{FF2B5EF4-FFF2-40B4-BE49-F238E27FC236}">
                <a16:creationId xmlns:a16="http://schemas.microsoft.com/office/drawing/2014/main" id="{029D95E0-A79C-44F0-BC44-B595DA6B56FD}"/>
              </a:ext>
            </a:extLst>
          </p:cNvPr>
          <p:cNvSpPr txBox="1"/>
          <p:nvPr/>
        </p:nvSpPr>
        <p:spPr>
          <a:xfrm>
            <a:off x="4689402" y="491705"/>
            <a:ext cx="3077676" cy="338554"/>
          </a:xfrm>
          <a:prstGeom prst="rect">
            <a:avLst/>
          </a:prstGeom>
          <a:noFill/>
        </p:spPr>
        <p:txBody>
          <a:bodyPr wrap="square" rtlCol="0">
            <a:spAutoFit/>
          </a:bodyPr>
          <a:lstStyle/>
          <a:p>
            <a:r>
              <a:rPr lang="en-US" sz="1600" dirty="0">
                <a:solidFill>
                  <a:schemeClr val="accent1">
                    <a:lumMod val="40000"/>
                    <a:lumOff val="60000"/>
                  </a:schemeClr>
                </a:solidFill>
                <a:latin typeface="Russo One" panose="02000503050000020004" pitchFamily="2" charset="0"/>
              </a:rPr>
              <a:t>A/SF-01 B-Wing Starfighter</a:t>
            </a:r>
            <a:endParaRPr lang="pt-PT" sz="1600" dirty="0">
              <a:solidFill>
                <a:schemeClr val="accent1">
                  <a:lumMod val="40000"/>
                  <a:lumOff val="60000"/>
                </a:schemeClr>
              </a:solidFill>
              <a:latin typeface="Russo One" panose="02000503050000020004" pitchFamily="2" charset="0"/>
            </a:endParaRPr>
          </a:p>
        </p:txBody>
      </p:sp>
      <p:pic>
        <p:nvPicPr>
          <p:cNvPr id="6" name="Imagem 5">
            <a:extLst>
              <a:ext uri="{FF2B5EF4-FFF2-40B4-BE49-F238E27FC236}">
                <a16:creationId xmlns:a16="http://schemas.microsoft.com/office/drawing/2014/main" id="{D35D1DCC-3B53-43E0-8856-3C6BBE3060DD}"/>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9240906" y="5043916"/>
            <a:ext cx="1288012" cy="1288012"/>
          </a:xfrm>
          <a:prstGeom prst="rect">
            <a:avLst/>
          </a:prstGeom>
        </p:spPr>
      </p:pic>
      <p:sp>
        <p:nvSpPr>
          <p:cNvPr id="25" name="CaixaDeTexto 24">
            <a:extLst>
              <a:ext uri="{FF2B5EF4-FFF2-40B4-BE49-F238E27FC236}">
                <a16:creationId xmlns:a16="http://schemas.microsoft.com/office/drawing/2014/main" id="{4D1F98FD-3B3C-4283-88CE-05A7DFA36408}"/>
              </a:ext>
            </a:extLst>
          </p:cNvPr>
          <p:cNvSpPr txBox="1"/>
          <p:nvPr/>
        </p:nvSpPr>
        <p:spPr>
          <a:xfrm>
            <a:off x="1423743" y="3318449"/>
            <a:ext cx="1943828" cy="276999"/>
          </a:xfrm>
          <a:prstGeom prst="rect">
            <a:avLst/>
          </a:prstGeom>
          <a:noFill/>
          <a:ln w="38100">
            <a:solidFill>
              <a:schemeClr val="accent1"/>
            </a:solidFill>
          </a:ln>
        </p:spPr>
        <p:txBody>
          <a:bodyPr wrap="square" rtlCol="0">
            <a:spAutoFit/>
          </a:bodyPr>
          <a:lstStyle/>
          <a:p>
            <a:r>
              <a:rPr lang="en-US" sz="1200" dirty="0">
                <a:solidFill>
                  <a:schemeClr val="accent1">
                    <a:lumMod val="40000"/>
                    <a:lumOff val="60000"/>
                  </a:schemeClr>
                </a:solidFill>
                <a:latin typeface="Russo One" panose="02000503050000020004" pitchFamily="2" charset="0"/>
              </a:rPr>
              <a:t>1 Heavy Laser Cannon</a:t>
            </a:r>
            <a:endParaRPr lang="pt-PT" sz="1200" dirty="0">
              <a:solidFill>
                <a:schemeClr val="accent1">
                  <a:lumMod val="40000"/>
                  <a:lumOff val="60000"/>
                </a:schemeClr>
              </a:solidFill>
              <a:latin typeface="Russo One" panose="02000503050000020004" pitchFamily="2" charset="0"/>
            </a:endParaRPr>
          </a:p>
        </p:txBody>
      </p:sp>
      <p:cxnSp>
        <p:nvCxnSpPr>
          <p:cNvPr id="18" name="Conexão reta 17">
            <a:extLst>
              <a:ext uri="{FF2B5EF4-FFF2-40B4-BE49-F238E27FC236}">
                <a16:creationId xmlns:a16="http://schemas.microsoft.com/office/drawing/2014/main" id="{622A5095-CF56-4B1B-8B05-21D9C7BE60E9}"/>
              </a:ext>
            </a:extLst>
          </p:cNvPr>
          <p:cNvCxnSpPr>
            <a:cxnSpLocks/>
          </p:cNvCxnSpPr>
          <p:nvPr/>
        </p:nvCxnSpPr>
        <p:spPr>
          <a:xfrm>
            <a:off x="973332" y="1322205"/>
            <a:ext cx="272865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Conexão reta 18">
            <a:extLst>
              <a:ext uri="{FF2B5EF4-FFF2-40B4-BE49-F238E27FC236}">
                <a16:creationId xmlns:a16="http://schemas.microsoft.com/office/drawing/2014/main" id="{D98D0B3B-B57C-4E67-AFE3-0F2CDFA2826A}"/>
              </a:ext>
            </a:extLst>
          </p:cNvPr>
          <p:cNvCxnSpPr>
            <a:cxnSpLocks/>
          </p:cNvCxnSpPr>
          <p:nvPr/>
        </p:nvCxnSpPr>
        <p:spPr>
          <a:xfrm>
            <a:off x="973332" y="665017"/>
            <a:ext cx="220487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Conexão reta 20">
            <a:extLst>
              <a:ext uri="{FF2B5EF4-FFF2-40B4-BE49-F238E27FC236}">
                <a16:creationId xmlns:a16="http://schemas.microsoft.com/office/drawing/2014/main" id="{78B8ACF4-BD76-4E96-8195-7F24DE1D5F58}"/>
              </a:ext>
            </a:extLst>
          </p:cNvPr>
          <p:cNvCxnSpPr/>
          <p:nvPr/>
        </p:nvCxnSpPr>
        <p:spPr>
          <a:xfrm flipH="1" flipV="1">
            <a:off x="3178206" y="665017"/>
            <a:ext cx="532660" cy="66709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4" name="CaixaDeTexto 23">
            <a:extLst>
              <a:ext uri="{FF2B5EF4-FFF2-40B4-BE49-F238E27FC236}">
                <a16:creationId xmlns:a16="http://schemas.microsoft.com/office/drawing/2014/main" id="{A5F1B788-8D29-4884-B61B-3E7E4B87D80A}"/>
              </a:ext>
            </a:extLst>
          </p:cNvPr>
          <p:cNvSpPr txBox="1"/>
          <p:nvPr/>
        </p:nvSpPr>
        <p:spPr>
          <a:xfrm>
            <a:off x="921311" y="702572"/>
            <a:ext cx="2664701" cy="646331"/>
          </a:xfrm>
          <a:prstGeom prst="rect">
            <a:avLst/>
          </a:prstGeom>
          <a:noFill/>
          <a:ln w="38100">
            <a:noFill/>
          </a:ln>
        </p:spPr>
        <p:txBody>
          <a:bodyPr wrap="square" rtlCol="0">
            <a:spAutoFit/>
          </a:bodyPr>
          <a:lstStyle/>
          <a:p>
            <a:r>
              <a:rPr lang="en-US" dirty="0" err="1">
                <a:solidFill>
                  <a:schemeClr val="accent1">
                    <a:lumMod val="40000"/>
                    <a:lumOff val="60000"/>
                  </a:schemeClr>
                </a:solidFill>
                <a:latin typeface="Russo One" panose="02000503050000020004" pitchFamily="2" charset="0"/>
              </a:rPr>
              <a:t>Arcona</a:t>
            </a:r>
            <a:r>
              <a:rPr lang="en-US" dirty="0">
                <a:solidFill>
                  <a:schemeClr val="accent1">
                    <a:lumMod val="40000"/>
                    <a:lumOff val="60000"/>
                  </a:schemeClr>
                </a:solidFill>
                <a:latin typeface="Russo One" panose="02000503050000020004" pitchFamily="2" charset="0"/>
              </a:rPr>
              <a:t>      Starfighter Analysis</a:t>
            </a:r>
            <a:endParaRPr lang="pt-PT" dirty="0">
              <a:solidFill>
                <a:schemeClr val="accent1">
                  <a:lumMod val="40000"/>
                  <a:lumOff val="60000"/>
                </a:schemeClr>
              </a:solidFill>
              <a:latin typeface="Russo One" panose="02000503050000020004" pitchFamily="2" charset="0"/>
            </a:endParaRPr>
          </a:p>
        </p:txBody>
      </p:sp>
      <p:cxnSp>
        <p:nvCxnSpPr>
          <p:cNvPr id="35" name="Conexão reta 34">
            <a:extLst>
              <a:ext uri="{FF2B5EF4-FFF2-40B4-BE49-F238E27FC236}">
                <a16:creationId xmlns:a16="http://schemas.microsoft.com/office/drawing/2014/main" id="{A36BE6F0-851F-464D-8A34-DE6AF6DA9969}"/>
              </a:ext>
            </a:extLst>
          </p:cNvPr>
          <p:cNvCxnSpPr>
            <a:cxnSpLocks/>
          </p:cNvCxnSpPr>
          <p:nvPr/>
        </p:nvCxnSpPr>
        <p:spPr>
          <a:xfrm>
            <a:off x="7786354" y="4686306"/>
            <a:ext cx="1045725" cy="10324"/>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2" name="Imagem 1">
            <a:extLst>
              <a:ext uri="{FF2B5EF4-FFF2-40B4-BE49-F238E27FC236}">
                <a16:creationId xmlns:a16="http://schemas.microsoft.com/office/drawing/2014/main" id="{C641B518-EA66-45F6-BC6A-600EF2391655}"/>
              </a:ext>
            </a:extLst>
          </p:cNvPr>
          <p:cNvPicPr>
            <a:picLocks noChangeAspect="1"/>
          </p:cNvPicPr>
          <p:nvPr/>
        </p:nvPicPr>
        <p:blipFill>
          <a:blip r:embed="rId5">
            <a:clrChange>
              <a:clrFrom>
                <a:srgbClr val="000000"/>
              </a:clrFrom>
              <a:clrTo>
                <a:srgbClr val="000000">
                  <a:alpha val="0"/>
                </a:srgbClr>
              </a:clrTo>
            </a:clrChange>
          </a:blip>
          <a:stretch>
            <a:fillRect/>
          </a:stretch>
        </p:blipFill>
        <p:spPr>
          <a:xfrm>
            <a:off x="4366800" y="1623600"/>
            <a:ext cx="2858406" cy="2858406"/>
          </a:xfrm>
          <a:prstGeom prst="rect">
            <a:avLst/>
          </a:prstGeom>
        </p:spPr>
      </p:pic>
      <p:sp>
        <p:nvSpPr>
          <p:cNvPr id="27" name="CaixaDeTexto 26">
            <a:extLst>
              <a:ext uri="{FF2B5EF4-FFF2-40B4-BE49-F238E27FC236}">
                <a16:creationId xmlns:a16="http://schemas.microsoft.com/office/drawing/2014/main" id="{2680E5D4-E324-43F0-B009-861B75B40B1B}"/>
              </a:ext>
            </a:extLst>
          </p:cNvPr>
          <p:cNvSpPr txBox="1"/>
          <p:nvPr/>
        </p:nvSpPr>
        <p:spPr>
          <a:xfrm>
            <a:off x="1362153" y="1830036"/>
            <a:ext cx="1943829" cy="276999"/>
          </a:xfrm>
          <a:prstGeom prst="rect">
            <a:avLst/>
          </a:prstGeom>
          <a:noFill/>
          <a:ln w="38100">
            <a:solidFill>
              <a:schemeClr val="accent1"/>
            </a:solidFill>
          </a:ln>
        </p:spPr>
        <p:txBody>
          <a:bodyPr wrap="square" rtlCol="0">
            <a:spAutoFit/>
          </a:bodyPr>
          <a:lstStyle/>
          <a:p>
            <a:r>
              <a:rPr lang="en-US" sz="1200" dirty="0">
                <a:solidFill>
                  <a:schemeClr val="accent1">
                    <a:lumMod val="40000"/>
                    <a:lumOff val="60000"/>
                  </a:schemeClr>
                </a:solidFill>
                <a:latin typeface="Russo One" panose="02000503050000020004" pitchFamily="2" charset="0"/>
              </a:rPr>
              <a:t>2 Torpedo Launchers</a:t>
            </a:r>
            <a:endParaRPr lang="pt-PT" sz="1200" dirty="0">
              <a:solidFill>
                <a:schemeClr val="accent1">
                  <a:lumMod val="40000"/>
                  <a:lumOff val="60000"/>
                </a:schemeClr>
              </a:solidFill>
              <a:latin typeface="Russo One" panose="02000503050000020004" pitchFamily="2" charset="0"/>
            </a:endParaRPr>
          </a:p>
        </p:txBody>
      </p:sp>
      <p:cxnSp>
        <p:nvCxnSpPr>
          <p:cNvPr id="28" name="Conexão reta 27">
            <a:extLst>
              <a:ext uri="{FF2B5EF4-FFF2-40B4-BE49-F238E27FC236}">
                <a16:creationId xmlns:a16="http://schemas.microsoft.com/office/drawing/2014/main" id="{56EFEB55-86AA-4085-BEBE-B99C3130CCF9}"/>
              </a:ext>
            </a:extLst>
          </p:cNvPr>
          <p:cNvCxnSpPr>
            <a:cxnSpLocks/>
          </p:cNvCxnSpPr>
          <p:nvPr/>
        </p:nvCxnSpPr>
        <p:spPr>
          <a:xfrm flipH="1" flipV="1">
            <a:off x="6941142" y="3778134"/>
            <a:ext cx="845213" cy="90817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 name="Conexão reta 6">
            <a:extLst>
              <a:ext uri="{FF2B5EF4-FFF2-40B4-BE49-F238E27FC236}">
                <a16:creationId xmlns:a16="http://schemas.microsoft.com/office/drawing/2014/main" id="{A35E651F-A889-4D0A-BAD6-E27BD76024CE}"/>
              </a:ext>
            </a:extLst>
          </p:cNvPr>
          <p:cNvCxnSpPr>
            <a:cxnSpLocks/>
          </p:cNvCxnSpPr>
          <p:nvPr/>
        </p:nvCxnSpPr>
        <p:spPr>
          <a:xfrm flipH="1">
            <a:off x="5652981" y="2168241"/>
            <a:ext cx="1288161"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0" name="Conexão reta 29">
            <a:extLst>
              <a:ext uri="{FF2B5EF4-FFF2-40B4-BE49-F238E27FC236}">
                <a16:creationId xmlns:a16="http://schemas.microsoft.com/office/drawing/2014/main" id="{BDDD1BBD-C5C7-4158-B7F9-63117B18C50C}"/>
              </a:ext>
            </a:extLst>
          </p:cNvPr>
          <p:cNvCxnSpPr>
            <a:cxnSpLocks/>
            <a:endCxn id="14" idx="1"/>
          </p:cNvCxnSpPr>
          <p:nvPr/>
        </p:nvCxnSpPr>
        <p:spPr>
          <a:xfrm>
            <a:off x="6941142" y="2168241"/>
            <a:ext cx="1422099" cy="173997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2" name="Conexão reta 21">
            <a:extLst>
              <a:ext uri="{FF2B5EF4-FFF2-40B4-BE49-F238E27FC236}">
                <a16:creationId xmlns:a16="http://schemas.microsoft.com/office/drawing/2014/main" id="{BFF1FD24-B685-4701-8584-90765B355D68}"/>
              </a:ext>
            </a:extLst>
          </p:cNvPr>
          <p:cNvCxnSpPr>
            <a:cxnSpLocks/>
          </p:cNvCxnSpPr>
          <p:nvPr/>
        </p:nvCxnSpPr>
        <p:spPr>
          <a:xfrm flipH="1" flipV="1">
            <a:off x="4155526" y="1977284"/>
            <a:ext cx="842604" cy="60611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2" name="Conexão reta 31">
            <a:extLst>
              <a:ext uri="{FF2B5EF4-FFF2-40B4-BE49-F238E27FC236}">
                <a16:creationId xmlns:a16="http://schemas.microsoft.com/office/drawing/2014/main" id="{CFCA9BB6-E2BF-4A0A-BC16-531158729B6A}"/>
              </a:ext>
            </a:extLst>
          </p:cNvPr>
          <p:cNvCxnSpPr>
            <a:cxnSpLocks/>
          </p:cNvCxnSpPr>
          <p:nvPr/>
        </p:nvCxnSpPr>
        <p:spPr>
          <a:xfrm flipV="1">
            <a:off x="3305982" y="1968535"/>
            <a:ext cx="849544" cy="874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6" name="Conexão reta 35">
            <a:extLst>
              <a:ext uri="{FF2B5EF4-FFF2-40B4-BE49-F238E27FC236}">
                <a16:creationId xmlns:a16="http://schemas.microsoft.com/office/drawing/2014/main" id="{24CD9884-BE4D-4939-8566-94DD2B7F2651}"/>
              </a:ext>
            </a:extLst>
          </p:cNvPr>
          <p:cNvCxnSpPr>
            <a:cxnSpLocks/>
          </p:cNvCxnSpPr>
          <p:nvPr/>
        </p:nvCxnSpPr>
        <p:spPr>
          <a:xfrm flipV="1">
            <a:off x="3383901" y="3436755"/>
            <a:ext cx="849544" cy="874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7" name="Conexão reta 36">
            <a:extLst>
              <a:ext uri="{FF2B5EF4-FFF2-40B4-BE49-F238E27FC236}">
                <a16:creationId xmlns:a16="http://schemas.microsoft.com/office/drawing/2014/main" id="{2A22F0CA-4ADB-458B-A7F8-940ADBF499F2}"/>
              </a:ext>
            </a:extLst>
          </p:cNvPr>
          <p:cNvCxnSpPr>
            <a:cxnSpLocks/>
          </p:cNvCxnSpPr>
          <p:nvPr/>
        </p:nvCxnSpPr>
        <p:spPr>
          <a:xfrm flipH="1" flipV="1">
            <a:off x="4224672" y="3429001"/>
            <a:ext cx="1026187" cy="238124"/>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34" name="Imagem 33">
            <a:extLst>
              <a:ext uri="{FF2B5EF4-FFF2-40B4-BE49-F238E27FC236}">
                <a16:creationId xmlns:a16="http://schemas.microsoft.com/office/drawing/2014/main" id="{B4A6C58E-60EB-4DFB-B593-EC2010083980}"/>
              </a:ext>
            </a:extLst>
          </p:cNvPr>
          <p:cNvPicPr>
            <a:picLocks noChangeAspect="1"/>
          </p:cNvPicPr>
          <p:nvPr/>
        </p:nvPicPr>
        <p:blipFill>
          <a:blip r:embed="rId6">
            <a:alphaModFix amt="20000"/>
          </a:blip>
          <a:stretch>
            <a:fillRect/>
          </a:stretch>
        </p:blipFill>
        <p:spPr>
          <a:xfrm>
            <a:off x="1003177" y="461890"/>
            <a:ext cx="10697592" cy="5928415"/>
          </a:xfrm>
          <a:prstGeom prst="rect">
            <a:avLst/>
          </a:prstGeom>
        </p:spPr>
      </p:pic>
      <p:sp>
        <p:nvSpPr>
          <p:cNvPr id="33" name="CaixaDeTexto 25">
            <a:extLst>
              <a:ext uri="{FF2B5EF4-FFF2-40B4-BE49-F238E27FC236}">
                <a16:creationId xmlns:a16="http://schemas.microsoft.com/office/drawing/2014/main" id="{BA0F9596-9C14-43B6-AB31-483CB328CCB5}"/>
              </a:ext>
            </a:extLst>
          </p:cNvPr>
          <p:cNvSpPr txBox="1"/>
          <p:nvPr/>
        </p:nvSpPr>
        <p:spPr>
          <a:xfrm>
            <a:off x="1425826" y="4454754"/>
            <a:ext cx="2160186" cy="1015663"/>
          </a:xfrm>
          <a:prstGeom prst="rect">
            <a:avLst/>
          </a:prstGeom>
          <a:noFill/>
          <a:ln w="38100">
            <a:solidFill>
              <a:schemeClr val="accent1"/>
            </a:solidFill>
          </a:ln>
        </p:spPr>
        <p:txBody>
          <a:bodyPr wrap="square" rtlCol="0">
            <a:spAutoFit/>
          </a:bodyPr>
          <a:lstStyle/>
          <a:p>
            <a:r>
              <a:rPr lang="en-US" sz="1200" dirty="0">
                <a:solidFill>
                  <a:schemeClr val="accent1">
                    <a:lumMod val="40000"/>
                    <a:lumOff val="60000"/>
                  </a:schemeClr>
                </a:solidFill>
                <a:latin typeface="Russo One" panose="02000503050000020004" pitchFamily="2" charset="0"/>
              </a:rPr>
              <a:t>Known Weaknesses:</a:t>
            </a:r>
          </a:p>
          <a:p>
            <a:r>
              <a:rPr lang="pt-PT" sz="1200" dirty="0">
                <a:solidFill>
                  <a:schemeClr val="accent1">
                    <a:lumMod val="40000"/>
                    <a:lumOff val="60000"/>
                  </a:schemeClr>
                </a:solidFill>
              </a:rPr>
              <a:t>It is a very slow strike craft with poor maneuverability, very vulnerable to interceptors and starfighters.</a:t>
            </a:r>
          </a:p>
        </p:txBody>
      </p:sp>
    </p:spTree>
    <p:extLst>
      <p:ext uri="{BB962C8B-B14F-4D97-AF65-F5344CB8AC3E}">
        <p14:creationId xmlns:p14="http://schemas.microsoft.com/office/powerpoint/2010/main" val="13031714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B8482328-E01F-4364-B860-03D5D6F5C722}"/>
              </a:ext>
            </a:extLst>
          </p:cNvPr>
          <p:cNvPicPr>
            <a:picLocks noChangeAspect="1"/>
          </p:cNvPicPr>
          <p:nvPr/>
        </p:nvPicPr>
        <p:blipFill>
          <a:blip r:embed="rId2">
            <a:clrChange>
              <a:clrFrom>
                <a:srgbClr val="FFFFFF"/>
              </a:clrFrom>
              <a:clrTo>
                <a:srgbClr val="FFFFFF">
                  <a:alpha val="0"/>
                </a:srgbClr>
              </a:clrTo>
            </a:clrChange>
          </a:blip>
          <a:stretch>
            <a:fillRect/>
          </a:stretch>
        </p:blipFill>
        <p:spPr>
          <a:xfrm rot="5400000">
            <a:off x="2664100" y="-2669903"/>
            <a:ext cx="6863803" cy="12192002"/>
          </a:xfrm>
          <a:prstGeom prst="rect">
            <a:avLst/>
          </a:prstGeom>
        </p:spPr>
      </p:pic>
      <p:pic>
        <p:nvPicPr>
          <p:cNvPr id="6" name="Imagem 5">
            <a:extLst>
              <a:ext uri="{FF2B5EF4-FFF2-40B4-BE49-F238E27FC236}">
                <a16:creationId xmlns:a16="http://schemas.microsoft.com/office/drawing/2014/main" id="{D35D1DCC-3B53-43E0-8856-3C6BBE3060DD}"/>
              </a:ext>
            </a:extLst>
          </p:cNvPr>
          <p:cNvPicPr>
            <a:picLocks noChangeAspect="1"/>
          </p:cNvPicPr>
          <p:nvPr/>
        </p:nvPicPr>
        <p:blipFill>
          <a:blip r:embed="rId3">
            <a:clrChange>
              <a:clrFrom>
                <a:srgbClr val="000000"/>
              </a:clrFrom>
              <a:clrTo>
                <a:srgbClr val="000000">
                  <a:alpha val="0"/>
                </a:srgbClr>
              </a:clrTo>
            </a:clrChange>
          </a:blip>
          <a:stretch>
            <a:fillRect/>
          </a:stretch>
        </p:blipFill>
        <p:spPr>
          <a:xfrm>
            <a:off x="9240906" y="5043916"/>
            <a:ext cx="1288012" cy="1288012"/>
          </a:xfrm>
          <a:prstGeom prst="rect">
            <a:avLst/>
          </a:prstGeom>
        </p:spPr>
      </p:pic>
      <p:sp>
        <p:nvSpPr>
          <p:cNvPr id="18" name="CaixaDeTexto 17">
            <a:extLst>
              <a:ext uri="{FF2B5EF4-FFF2-40B4-BE49-F238E27FC236}">
                <a16:creationId xmlns:a16="http://schemas.microsoft.com/office/drawing/2014/main" id="{3C1A789F-B2FA-4D3E-9A39-BA46B6B93996}"/>
              </a:ext>
            </a:extLst>
          </p:cNvPr>
          <p:cNvSpPr txBox="1"/>
          <p:nvPr/>
        </p:nvSpPr>
        <p:spPr>
          <a:xfrm>
            <a:off x="1500326" y="929585"/>
            <a:ext cx="2618913" cy="646331"/>
          </a:xfrm>
          <a:prstGeom prst="rect">
            <a:avLst/>
          </a:prstGeom>
          <a:noFill/>
          <a:ln w="38100">
            <a:solidFill>
              <a:schemeClr val="accent1"/>
            </a:solidFill>
          </a:ln>
        </p:spPr>
        <p:txBody>
          <a:bodyPr wrap="square" rtlCol="0">
            <a:spAutoFit/>
          </a:bodyPr>
          <a:lstStyle/>
          <a:p>
            <a:r>
              <a:rPr lang="en-US" dirty="0">
                <a:solidFill>
                  <a:schemeClr val="accent1">
                    <a:lumMod val="40000"/>
                    <a:lumOff val="60000"/>
                  </a:schemeClr>
                </a:solidFill>
                <a:latin typeface="Russo One" panose="02000503050000020004" pitchFamily="2" charset="0"/>
              </a:rPr>
              <a:t>Collective </a:t>
            </a:r>
          </a:p>
          <a:p>
            <a:r>
              <a:rPr lang="en-US" dirty="0">
                <a:solidFill>
                  <a:schemeClr val="accent1">
                    <a:lumMod val="40000"/>
                    <a:lumOff val="60000"/>
                  </a:schemeClr>
                </a:solidFill>
                <a:latin typeface="Russo One" panose="02000503050000020004" pitchFamily="2" charset="0"/>
              </a:rPr>
              <a:t>Starship Analysis</a:t>
            </a:r>
            <a:endParaRPr lang="pt-PT" dirty="0">
              <a:solidFill>
                <a:schemeClr val="accent1">
                  <a:lumMod val="40000"/>
                  <a:lumOff val="60000"/>
                </a:schemeClr>
              </a:solidFill>
              <a:latin typeface="Russo One" panose="02000503050000020004" pitchFamily="2" charset="0"/>
            </a:endParaRPr>
          </a:p>
        </p:txBody>
      </p:sp>
      <p:sp>
        <p:nvSpPr>
          <p:cNvPr id="39" name="CaixaDeTexto 38">
            <a:extLst>
              <a:ext uri="{FF2B5EF4-FFF2-40B4-BE49-F238E27FC236}">
                <a16:creationId xmlns:a16="http://schemas.microsoft.com/office/drawing/2014/main" id="{2F74C4F3-0D5E-4429-A823-6E04379E7947}"/>
              </a:ext>
            </a:extLst>
          </p:cNvPr>
          <p:cNvSpPr txBox="1"/>
          <p:nvPr/>
        </p:nvSpPr>
        <p:spPr>
          <a:xfrm>
            <a:off x="1500325" y="2332668"/>
            <a:ext cx="2618914" cy="646331"/>
          </a:xfrm>
          <a:prstGeom prst="rect">
            <a:avLst/>
          </a:prstGeom>
          <a:noFill/>
          <a:ln w="38100">
            <a:solidFill>
              <a:schemeClr val="accent1"/>
            </a:solidFill>
          </a:ln>
        </p:spPr>
        <p:txBody>
          <a:bodyPr wrap="square" rtlCol="0">
            <a:spAutoFit/>
          </a:bodyPr>
          <a:lstStyle/>
          <a:p>
            <a:r>
              <a:rPr lang="en-US" dirty="0">
                <a:solidFill>
                  <a:schemeClr val="accent1">
                    <a:lumMod val="40000"/>
                    <a:lumOff val="60000"/>
                  </a:schemeClr>
                </a:solidFill>
                <a:latin typeface="Russo One" panose="02000503050000020004" pitchFamily="2" charset="0"/>
              </a:rPr>
              <a:t>Collective Starfighter Analysis</a:t>
            </a:r>
            <a:endParaRPr lang="pt-PT" dirty="0">
              <a:solidFill>
                <a:schemeClr val="accent1">
                  <a:lumMod val="40000"/>
                  <a:lumOff val="60000"/>
                </a:schemeClr>
              </a:solidFill>
              <a:latin typeface="Russo One" panose="02000503050000020004" pitchFamily="2" charset="0"/>
            </a:endParaRPr>
          </a:p>
        </p:txBody>
      </p:sp>
      <p:sp>
        <p:nvSpPr>
          <p:cNvPr id="40" name="CaixaDeTexto 39">
            <a:extLst>
              <a:ext uri="{FF2B5EF4-FFF2-40B4-BE49-F238E27FC236}">
                <a16:creationId xmlns:a16="http://schemas.microsoft.com/office/drawing/2014/main" id="{4432B291-5FD9-4C6C-82B6-8060E7AC9518}"/>
              </a:ext>
            </a:extLst>
          </p:cNvPr>
          <p:cNvSpPr txBox="1"/>
          <p:nvPr/>
        </p:nvSpPr>
        <p:spPr>
          <a:xfrm>
            <a:off x="1500325" y="3733177"/>
            <a:ext cx="2618914" cy="646331"/>
          </a:xfrm>
          <a:prstGeom prst="rect">
            <a:avLst/>
          </a:prstGeom>
          <a:noFill/>
          <a:ln w="38100">
            <a:solidFill>
              <a:schemeClr val="accent1"/>
            </a:solidFill>
          </a:ln>
        </p:spPr>
        <p:txBody>
          <a:bodyPr wrap="square" rtlCol="0">
            <a:spAutoFit/>
          </a:bodyPr>
          <a:lstStyle/>
          <a:p>
            <a:r>
              <a:rPr lang="en-US" dirty="0" err="1">
                <a:solidFill>
                  <a:schemeClr val="accent1">
                    <a:lumMod val="40000"/>
                    <a:lumOff val="60000"/>
                  </a:schemeClr>
                </a:solidFill>
                <a:latin typeface="Russo One" panose="02000503050000020004" pitchFamily="2" charset="0"/>
              </a:rPr>
              <a:t>Arcona</a:t>
            </a:r>
            <a:r>
              <a:rPr lang="en-US" dirty="0">
                <a:solidFill>
                  <a:schemeClr val="accent1">
                    <a:lumMod val="40000"/>
                    <a:lumOff val="60000"/>
                  </a:schemeClr>
                </a:solidFill>
                <a:latin typeface="Russo One" panose="02000503050000020004" pitchFamily="2" charset="0"/>
              </a:rPr>
              <a:t> </a:t>
            </a:r>
          </a:p>
          <a:p>
            <a:r>
              <a:rPr lang="en-US" dirty="0">
                <a:solidFill>
                  <a:schemeClr val="accent1">
                    <a:lumMod val="40000"/>
                    <a:lumOff val="60000"/>
                  </a:schemeClr>
                </a:solidFill>
                <a:latin typeface="Russo One" panose="02000503050000020004" pitchFamily="2" charset="0"/>
              </a:rPr>
              <a:t>Starship Analysis</a:t>
            </a:r>
            <a:endParaRPr lang="pt-PT" dirty="0">
              <a:solidFill>
                <a:schemeClr val="accent1">
                  <a:lumMod val="40000"/>
                  <a:lumOff val="60000"/>
                </a:schemeClr>
              </a:solidFill>
              <a:latin typeface="Russo One" panose="02000503050000020004" pitchFamily="2" charset="0"/>
            </a:endParaRPr>
          </a:p>
        </p:txBody>
      </p:sp>
      <p:sp>
        <p:nvSpPr>
          <p:cNvPr id="41" name="CaixaDeTexto 40">
            <a:extLst>
              <a:ext uri="{FF2B5EF4-FFF2-40B4-BE49-F238E27FC236}">
                <a16:creationId xmlns:a16="http://schemas.microsoft.com/office/drawing/2014/main" id="{F533015F-9B3A-4765-99AA-6B767F5E4FA2}"/>
              </a:ext>
            </a:extLst>
          </p:cNvPr>
          <p:cNvSpPr txBox="1"/>
          <p:nvPr/>
        </p:nvSpPr>
        <p:spPr>
          <a:xfrm>
            <a:off x="4948926" y="929582"/>
            <a:ext cx="2618914" cy="646331"/>
          </a:xfrm>
          <a:prstGeom prst="rect">
            <a:avLst/>
          </a:prstGeom>
          <a:noFill/>
          <a:ln w="38100">
            <a:solidFill>
              <a:schemeClr val="accent1"/>
            </a:solidFill>
          </a:ln>
        </p:spPr>
        <p:txBody>
          <a:bodyPr wrap="square" rtlCol="0">
            <a:spAutoFit/>
          </a:bodyPr>
          <a:lstStyle/>
          <a:p>
            <a:r>
              <a:rPr lang="en-US" dirty="0" err="1">
                <a:solidFill>
                  <a:schemeClr val="accent1">
                    <a:lumMod val="40000"/>
                    <a:lumOff val="60000"/>
                  </a:schemeClr>
                </a:solidFill>
                <a:latin typeface="Russo One" panose="02000503050000020004" pitchFamily="2" charset="0"/>
              </a:rPr>
              <a:t>Arcona</a:t>
            </a:r>
            <a:r>
              <a:rPr lang="en-US" dirty="0">
                <a:solidFill>
                  <a:schemeClr val="accent1">
                    <a:lumMod val="40000"/>
                    <a:lumOff val="60000"/>
                  </a:schemeClr>
                </a:solidFill>
                <a:latin typeface="Russo One" panose="02000503050000020004" pitchFamily="2" charset="0"/>
              </a:rPr>
              <a:t> </a:t>
            </a:r>
          </a:p>
          <a:p>
            <a:r>
              <a:rPr lang="en-US" dirty="0">
                <a:solidFill>
                  <a:schemeClr val="accent1">
                    <a:lumMod val="40000"/>
                    <a:lumOff val="60000"/>
                  </a:schemeClr>
                </a:solidFill>
                <a:latin typeface="Russo One" panose="02000503050000020004" pitchFamily="2" charset="0"/>
              </a:rPr>
              <a:t>Starfighter Analysis</a:t>
            </a:r>
            <a:endParaRPr lang="pt-PT" dirty="0">
              <a:solidFill>
                <a:schemeClr val="accent1">
                  <a:lumMod val="40000"/>
                  <a:lumOff val="60000"/>
                </a:schemeClr>
              </a:solidFill>
              <a:latin typeface="Russo One" panose="02000503050000020004" pitchFamily="2" charset="0"/>
            </a:endParaRPr>
          </a:p>
        </p:txBody>
      </p:sp>
      <p:sp>
        <p:nvSpPr>
          <p:cNvPr id="9" name="CaixaDeTexto 8">
            <a:extLst>
              <a:ext uri="{FF2B5EF4-FFF2-40B4-BE49-F238E27FC236}">
                <a16:creationId xmlns:a16="http://schemas.microsoft.com/office/drawing/2014/main" id="{3D668D4E-1692-4ACF-81AF-5AED3A3F4533}"/>
              </a:ext>
            </a:extLst>
          </p:cNvPr>
          <p:cNvSpPr txBox="1"/>
          <p:nvPr/>
        </p:nvSpPr>
        <p:spPr>
          <a:xfrm>
            <a:off x="4948927" y="2327770"/>
            <a:ext cx="2618913" cy="646331"/>
          </a:xfrm>
          <a:prstGeom prst="rect">
            <a:avLst/>
          </a:prstGeom>
          <a:solidFill>
            <a:schemeClr val="accent1">
              <a:lumMod val="50000"/>
            </a:schemeClr>
          </a:solidFill>
          <a:ln w="38100">
            <a:solidFill>
              <a:schemeClr val="accent1"/>
            </a:solidFill>
          </a:ln>
        </p:spPr>
        <p:txBody>
          <a:bodyPr wrap="square" rtlCol="0">
            <a:spAutoFit/>
          </a:bodyPr>
          <a:lstStyle/>
          <a:p>
            <a:r>
              <a:rPr lang="en-US" dirty="0">
                <a:solidFill>
                  <a:schemeClr val="accent1">
                    <a:lumMod val="40000"/>
                    <a:lumOff val="60000"/>
                  </a:schemeClr>
                </a:solidFill>
                <a:latin typeface="Russo One" panose="02000503050000020004" pitchFamily="2" charset="0"/>
              </a:rPr>
              <a:t>Battle Plan:</a:t>
            </a:r>
            <a:br>
              <a:rPr lang="en-US" dirty="0">
                <a:solidFill>
                  <a:schemeClr val="accent1">
                    <a:lumMod val="40000"/>
                    <a:lumOff val="60000"/>
                  </a:schemeClr>
                </a:solidFill>
                <a:latin typeface="Russo One" panose="02000503050000020004" pitchFamily="2" charset="0"/>
              </a:rPr>
            </a:br>
            <a:r>
              <a:rPr lang="en-US" dirty="0">
                <a:solidFill>
                  <a:schemeClr val="accent1">
                    <a:lumMod val="40000"/>
                    <a:lumOff val="60000"/>
                  </a:schemeClr>
                </a:solidFill>
                <a:latin typeface="Russo One" panose="02000503050000020004" pitchFamily="2" charset="0"/>
              </a:rPr>
              <a:t>Space Battle</a:t>
            </a:r>
            <a:endParaRPr lang="pt-PT" dirty="0">
              <a:solidFill>
                <a:schemeClr val="accent1">
                  <a:lumMod val="40000"/>
                  <a:lumOff val="60000"/>
                </a:schemeClr>
              </a:solidFill>
              <a:latin typeface="Russo One" panose="02000503050000020004" pitchFamily="2" charset="0"/>
            </a:endParaRPr>
          </a:p>
        </p:txBody>
      </p:sp>
      <p:sp>
        <p:nvSpPr>
          <p:cNvPr id="10" name="CaixaDeTexto 9">
            <a:extLst>
              <a:ext uri="{FF2B5EF4-FFF2-40B4-BE49-F238E27FC236}">
                <a16:creationId xmlns:a16="http://schemas.microsoft.com/office/drawing/2014/main" id="{4F77DC92-6791-4E5C-BD7B-B21068766B23}"/>
              </a:ext>
            </a:extLst>
          </p:cNvPr>
          <p:cNvSpPr txBox="1"/>
          <p:nvPr/>
        </p:nvSpPr>
        <p:spPr>
          <a:xfrm>
            <a:off x="4948927" y="3735749"/>
            <a:ext cx="2618913" cy="646331"/>
          </a:xfrm>
          <a:prstGeom prst="rect">
            <a:avLst/>
          </a:prstGeom>
          <a:noFill/>
          <a:ln w="38100">
            <a:solidFill>
              <a:schemeClr val="accent1"/>
            </a:solidFill>
          </a:ln>
        </p:spPr>
        <p:txBody>
          <a:bodyPr wrap="square" rtlCol="0">
            <a:spAutoFit/>
          </a:bodyPr>
          <a:lstStyle/>
          <a:p>
            <a:r>
              <a:rPr lang="en-US" dirty="0" err="1">
                <a:solidFill>
                  <a:schemeClr val="accent1">
                    <a:lumMod val="40000"/>
                    <a:lumOff val="60000"/>
                  </a:schemeClr>
                </a:solidFill>
                <a:latin typeface="Russo One" panose="02000503050000020004" pitchFamily="2" charset="0"/>
              </a:rPr>
              <a:t>Arcona</a:t>
            </a:r>
            <a:r>
              <a:rPr lang="en-US" dirty="0">
                <a:solidFill>
                  <a:schemeClr val="accent1">
                    <a:lumMod val="40000"/>
                    <a:lumOff val="60000"/>
                  </a:schemeClr>
                </a:solidFill>
                <a:latin typeface="Russo One" panose="02000503050000020004" pitchFamily="2" charset="0"/>
              </a:rPr>
              <a:t> </a:t>
            </a:r>
            <a:r>
              <a:rPr lang="pt-PT" dirty="0" err="1">
                <a:solidFill>
                  <a:schemeClr val="accent1">
                    <a:lumMod val="40000"/>
                    <a:lumOff val="60000"/>
                  </a:schemeClr>
                </a:solidFill>
                <a:latin typeface="Russo One" panose="02000503050000020004" pitchFamily="2" charset="0"/>
              </a:rPr>
              <a:t>Ground</a:t>
            </a:r>
            <a:endParaRPr lang="pt-PT" dirty="0">
              <a:solidFill>
                <a:schemeClr val="accent1">
                  <a:lumMod val="40000"/>
                  <a:lumOff val="60000"/>
                </a:schemeClr>
              </a:solidFill>
              <a:latin typeface="Russo One" panose="02000503050000020004" pitchFamily="2" charset="0"/>
            </a:endParaRPr>
          </a:p>
          <a:p>
            <a:r>
              <a:rPr lang="pt-PT" dirty="0">
                <a:solidFill>
                  <a:schemeClr val="accent1">
                    <a:lumMod val="40000"/>
                    <a:lumOff val="60000"/>
                  </a:schemeClr>
                </a:solidFill>
                <a:latin typeface="Russo One" panose="02000503050000020004" pitchFamily="2" charset="0"/>
              </a:rPr>
              <a:t>Force </a:t>
            </a:r>
            <a:r>
              <a:rPr lang="pt-PT" dirty="0" err="1">
                <a:solidFill>
                  <a:schemeClr val="accent1">
                    <a:lumMod val="40000"/>
                    <a:lumOff val="60000"/>
                  </a:schemeClr>
                </a:solidFill>
                <a:latin typeface="Russo One" panose="02000503050000020004" pitchFamily="2" charset="0"/>
              </a:rPr>
              <a:t>Analysis</a:t>
            </a:r>
            <a:endParaRPr lang="en-US" dirty="0">
              <a:solidFill>
                <a:schemeClr val="accent1">
                  <a:lumMod val="40000"/>
                  <a:lumOff val="60000"/>
                </a:schemeClr>
              </a:solidFill>
              <a:latin typeface="Russo One" panose="02000503050000020004" pitchFamily="2" charset="0"/>
            </a:endParaRPr>
          </a:p>
        </p:txBody>
      </p:sp>
      <p:sp>
        <p:nvSpPr>
          <p:cNvPr id="11" name="CaixaDeTexto 10">
            <a:extLst>
              <a:ext uri="{FF2B5EF4-FFF2-40B4-BE49-F238E27FC236}">
                <a16:creationId xmlns:a16="http://schemas.microsoft.com/office/drawing/2014/main" id="{DC613F31-6176-4F47-8664-00F8B4F5EDB8}"/>
              </a:ext>
            </a:extLst>
          </p:cNvPr>
          <p:cNvSpPr txBox="1"/>
          <p:nvPr/>
        </p:nvSpPr>
        <p:spPr>
          <a:xfrm>
            <a:off x="8389396" y="929582"/>
            <a:ext cx="2618913" cy="646331"/>
          </a:xfrm>
          <a:prstGeom prst="rect">
            <a:avLst/>
          </a:prstGeom>
          <a:noFill/>
          <a:ln w="38100">
            <a:solidFill>
              <a:schemeClr val="accent1"/>
            </a:solidFill>
          </a:ln>
        </p:spPr>
        <p:txBody>
          <a:bodyPr wrap="square" rtlCol="0">
            <a:spAutoFit/>
          </a:bodyPr>
          <a:lstStyle/>
          <a:p>
            <a:r>
              <a:rPr lang="en-US" dirty="0">
                <a:solidFill>
                  <a:schemeClr val="accent1">
                    <a:lumMod val="40000"/>
                    <a:lumOff val="60000"/>
                  </a:schemeClr>
                </a:solidFill>
                <a:latin typeface="Russo One" panose="02000503050000020004" pitchFamily="2" charset="0"/>
              </a:rPr>
              <a:t>Battle Plan:</a:t>
            </a:r>
          </a:p>
          <a:p>
            <a:r>
              <a:rPr lang="en-US" dirty="0">
                <a:solidFill>
                  <a:schemeClr val="accent1">
                    <a:lumMod val="40000"/>
                    <a:lumOff val="60000"/>
                  </a:schemeClr>
                </a:solidFill>
                <a:latin typeface="Russo One" panose="02000503050000020004" pitchFamily="2" charset="0"/>
              </a:rPr>
              <a:t>Ground Battle</a:t>
            </a:r>
          </a:p>
        </p:txBody>
      </p:sp>
      <p:sp>
        <p:nvSpPr>
          <p:cNvPr id="16" name="CaixaDeTexto 15">
            <a:extLst>
              <a:ext uri="{FF2B5EF4-FFF2-40B4-BE49-F238E27FC236}">
                <a16:creationId xmlns:a16="http://schemas.microsoft.com/office/drawing/2014/main" id="{560DA1FA-9B74-4FCB-B391-598C6F0E3A91}"/>
              </a:ext>
            </a:extLst>
          </p:cNvPr>
          <p:cNvSpPr txBox="1"/>
          <p:nvPr/>
        </p:nvSpPr>
        <p:spPr>
          <a:xfrm>
            <a:off x="8389395" y="2327770"/>
            <a:ext cx="2618913" cy="646331"/>
          </a:xfrm>
          <a:prstGeom prst="rect">
            <a:avLst/>
          </a:prstGeom>
          <a:noFill/>
          <a:ln w="38100">
            <a:solidFill>
              <a:schemeClr val="accent1"/>
            </a:solidFill>
          </a:ln>
        </p:spPr>
        <p:txBody>
          <a:bodyPr wrap="square" rtlCol="0">
            <a:spAutoFit/>
          </a:bodyPr>
          <a:lstStyle/>
          <a:p>
            <a:r>
              <a:rPr lang="en-US" dirty="0">
                <a:solidFill>
                  <a:schemeClr val="accent1">
                    <a:lumMod val="40000"/>
                    <a:lumOff val="60000"/>
                  </a:schemeClr>
                </a:solidFill>
                <a:latin typeface="Russo One" panose="02000503050000020004" pitchFamily="2" charset="0"/>
              </a:rPr>
              <a:t>Index</a:t>
            </a:r>
          </a:p>
          <a:p>
            <a:endParaRPr lang="en-US" dirty="0">
              <a:solidFill>
                <a:schemeClr val="accent1">
                  <a:lumMod val="40000"/>
                  <a:lumOff val="60000"/>
                </a:schemeClr>
              </a:solidFill>
              <a:latin typeface="Russo One" panose="02000503050000020004" pitchFamily="2" charset="0"/>
            </a:endParaRPr>
          </a:p>
        </p:txBody>
      </p:sp>
      <p:sp>
        <p:nvSpPr>
          <p:cNvPr id="17" name="CaixaDeTexto 16">
            <a:extLst>
              <a:ext uri="{FF2B5EF4-FFF2-40B4-BE49-F238E27FC236}">
                <a16:creationId xmlns:a16="http://schemas.microsoft.com/office/drawing/2014/main" id="{3FC1AA15-EB6B-4EA7-99BC-AA01D15F3547}"/>
              </a:ext>
            </a:extLst>
          </p:cNvPr>
          <p:cNvSpPr txBox="1"/>
          <p:nvPr/>
        </p:nvSpPr>
        <p:spPr>
          <a:xfrm>
            <a:off x="8389397" y="3735749"/>
            <a:ext cx="2618913" cy="646331"/>
          </a:xfrm>
          <a:prstGeom prst="rect">
            <a:avLst/>
          </a:prstGeom>
          <a:noFill/>
          <a:ln w="38100">
            <a:solidFill>
              <a:schemeClr val="accent1"/>
            </a:solidFill>
          </a:ln>
        </p:spPr>
        <p:txBody>
          <a:bodyPr wrap="square" rtlCol="0">
            <a:spAutoFit/>
          </a:bodyPr>
          <a:lstStyle/>
          <a:p>
            <a:r>
              <a:rPr lang="en-US" dirty="0">
                <a:solidFill>
                  <a:schemeClr val="accent1">
                    <a:lumMod val="40000"/>
                    <a:lumOff val="60000"/>
                  </a:schemeClr>
                </a:solidFill>
                <a:latin typeface="Russo One" panose="02000503050000020004" pitchFamily="2" charset="0"/>
              </a:rPr>
              <a:t>Operation Kill Mav</a:t>
            </a:r>
          </a:p>
          <a:p>
            <a:endParaRPr lang="en-US" dirty="0">
              <a:solidFill>
                <a:schemeClr val="accent1">
                  <a:lumMod val="40000"/>
                  <a:lumOff val="60000"/>
                </a:schemeClr>
              </a:solidFill>
              <a:latin typeface="Russo One" panose="02000503050000020004" pitchFamily="2" charset="0"/>
            </a:endParaRPr>
          </a:p>
        </p:txBody>
      </p:sp>
      <p:pic>
        <p:nvPicPr>
          <p:cNvPr id="14" name="Imagem 13">
            <a:extLst>
              <a:ext uri="{FF2B5EF4-FFF2-40B4-BE49-F238E27FC236}">
                <a16:creationId xmlns:a16="http://schemas.microsoft.com/office/drawing/2014/main" id="{21304212-7A6E-40D5-A21D-9DDC9ED4F687}"/>
              </a:ext>
            </a:extLst>
          </p:cNvPr>
          <p:cNvPicPr>
            <a:picLocks noChangeAspect="1"/>
          </p:cNvPicPr>
          <p:nvPr/>
        </p:nvPicPr>
        <p:blipFill>
          <a:blip r:embed="rId4">
            <a:alphaModFix amt="50000"/>
          </a:blip>
          <a:stretch>
            <a:fillRect/>
          </a:stretch>
        </p:blipFill>
        <p:spPr>
          <a:xfrm>
            <a:off x="8405616" y="3744692"/>
            <a:ext cx="2602691" cy="646331"/>
          </a:xfrm>
          <a:prstGeom prst="rect">
            <a:avLst/>
          </a:prstGeom>
        </p:spPr>
      </p:pic>
      <p:pic>
        <p:nvPicPr>
          <p:cNvPr id="15" name="Imagem 14">
            <a:extLst>
              <a:ext uri="{FF2B5EF4-FFF2-40B4-BE49-F238E27FC236}">
                <a16:creationId xmlns:a16="http://schemas.microsoft.com/office/drawing/2014/main" id="{8C4D8EA9-99F5-4B04-B424-0EA7F28771E9}"/>
              </a:ext>
            </a:extLst>
          </p:cNvPr>
          <p:cNvPicPr>
            <a:picLocks noChangeAspect="1"/>
          </p:cNvPicPr>
          <p:nvPr/>
        </p:nvPicPr>
        <p:blipFill>
          <a:blip r:embed="rId5">
            <a:alphaModFix amt="20000"/>
          </a:blip>
          <a:stretch>
            <a:fillRect/>
          </a:stretch>
        </p:blipFill>
        <p:spPr>
          <a:xfrm>
            <a:off x="1003177" y="461890"/>
            <a:ext cx="10697592" cy="5928415"/>
          </a:xfrm>
          <a:prstGeom prst="rect">
            <a:avLst/>
          </a:prstGeom>
        </p:spPr>
      </p:pic>
    </p:spTree>
    <p:extLst>
      <p:ext uri="{BB962C8B-B14F-4D97-AF65-F5344CB8AC3E}">
        <p14:creationId xmlns:p14="http://schemas.microsoft.com/office/powerpoint/2010/main" val="26597806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B8482328-E01F-4364-B860-03D5D6F5C722}"/>
              </a:ext>
            </a:extLst>
          </p:cNvPr>
          <p:cNvPicPr>
            <a:picLocks noChangeAspect="1"/>
          </p:cNvPicPr>
          <p:nvPr/>
        </p:nvPicPr>
        <p:blipFill>
          <a:blip r:embed="rId3"/>
          <a:stretch>
            <a:fillRect/>
          </a:stretch>
        </p:blipFill>
        <p:spPr>
          <a:xfrm rot="5400000">
            <a:off x="2664100" y="-2669903"/>
            <a:ext cx="6863803" cy="12192002"/>
          </a:xfrm>
          <a:prstGeom prst="rect">
            <a:avLst/>
          </a:prstGeom>
        </p:spPr>
      </p:pic>
      <p:sp>
        <p:nvSpPr>
          <p:cNvPr id="31" name="CaixaDeTexto 30">
            <a:extLst>
              <a:ext uri="{FF2B5EF4-FFF2-40B4-BE49-F238E27FC236}">
                <a16:creationId xmlns:a16="http://schemas.microsoft.com/office/drawing/2014/main" id="{029D95E0-A79C-44F0-BC44-B595DA6B56FD}"/>
              </a:ext>
            </a:extLst>
          </p:cNvPr>
          <p:cNvSpPr txBox="1"/>
          <p:nvPr/>
        </p:nvSpPr>
        <p:spPr>
          <a:xfrm>
            <a:off x="4874407" y="533295"/>
            <a:ext cx="2822533" cy="338554"/>
          </a:xfrm>
          <a:prstGeom prst="rect">
            <a:avLst/>
          </a:prstGeom>
          <a:noFill/>
        </p:spPr>
        <p:txBody>
          <a:bodyPr wrap="square" rtlCol="0">
            <a:spAutoFit/>
          </a:bodyPr>
          <a:lstStyle/>
          <a:p>
            <a:pPr algn="ctr"/>
            <a:r>
              <a:rPr lang="en-US" sz="1600" dirty="0">
                <a:solidFill>
                  <a:schemeClr val="accent1">
                    <a:lumMod val="40000"/>
                    <a:lumOff val="60000"/>
                  </a:schemeClr>
                </a:solidFill>
                <a:latin typeface="Russo One" panose="02000503050000020004" pitchFamily="2" charset="0"/>
              </a:rPr>
              <a:t>Tactical Overview</a:t>
            </a:r>
            <a:endParaRPr lang="pt-PT" sz="1600" dirty="0">
              <a:solidFill>
                <a:schemeClr val="accent1">
                  <a:lumMod val="40000"/>
                  <a:lumOff val="60000"/>
                </a:schemeClr>
              </a:solidFill>
              <a:latin typeface="Russo One" panose="02000503050000020004" pitchFamily="2" charset="0"/>
            </a:endParaRPr>
          </a:p>
        </p:txBody>
      </p:sp>
      <p:pic>
        <p:nvPicPr>
          <p:cNvPr id="6" name="Imagem 5">
            <a:extLst>
              <a:ext uri="{FF2B5EF4-FFF2-40B4-BE49-F238E27FC236}">
                <a16:creationId xmlns:a16="http://schemas.microsoft.com/office/drawing/2014/main" id="{D35D1DCC-3B53-43E0-8856-3C6BBE3060DD}"/>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9240906" y="5043916"/>
            <a:ext cx="1288012" cy="1288012"/>
          </a:xfrm>
          <a:prstGeom prst="rect">
            <a:avLst/>
          </a:prstGeom>
        </p:spPr>
      </p:pic>
      <p:cxnSp>
        <p:nvCxnSpPr>
          <p:cNvPr id="18" name="Conexão reta 17">
            <a:extLst>
              <a:ext uri="{FF2B5EF4-FFF2-40B4-BE49-F238E27FC236}">
                <a16:creationId xmlns:a16="http://schemas.microsoft.com/office/drawing/2014/main" id="{622A5095-CF56-4B1B-8B05-21D9C7BE60E9}"/>
              </a:ext>
            </a:extLst>
          </p:cNvPr>
          <p:cNvCxnSpPr>
            <a:cxnSpLocks/>
          </p:cNvCxnSpPr>
          <p:nvPr/>
        </p:nvCxnSpPr>
        <p:spPr>
          <a:xfrm>
            <a:off x="973332" y="1322205"/>
            <a:ext cx="272865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Conexão reta 18">
            <a:extLst>
              <a:ext uri="{FF2B5EF4-FFF2-40B4-BE49-F238E27FC236}">
                <a16:creationId xmlns:a16="http://schemas.microsoft.com/office/drawing/2014/main" id="{D98D0B3B-B57C-4E67-AFE3-0F2CDFA2826A}"/>
              </a:ext>
            </a:extLst>
          </p:cNvPr>
          <p:cNvCxnSpPr>
            <a:cxnSpLocks/>
          </p:cNvCxnSpPr>
          <p:nvPr/>
        </p:nvCxnSpPr>
        <p:spPr>
          <a:xfrm>
            <a:off x="973332" y="665017"/>
            <a:ext cx="220487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Conexão reta 20">
            <a:extLst>
              <a:ext uri="{FF2B5EF4-FFF2-40B4-BE49-F238E27FC236}">
                <a16:creationId xmlns:a16="http://schemas.microsoft.com/office/drawing/2014/main" id="{78B8ACF4-BD76-4E96-8195-7F24DE1D5F58}"/>
              </a:ext>
            </a:extLst>
          </p:cNvPr>
          <p:cNvCxnSpPr/>
          <p:nvPr/>
        </p:nvCxnSpPr>
        <p:spPr>
          <a:xfrm flipH="1" flipV="1">
            <a:off x="3178206" y="665017"/>
            <a:ext cx="532660" cy="66709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4" name="CaixaDeTexto 23">
            <a:extLst>
              <a:ext uri="{FF2B5EF4-FFF2-40B4-BE49-F238E27FC236}">
                <a16:creationId xmlns:a16="http://schemas.microsoft.com/office/drawing/2014/main" id="{A5F1B788-8D29-4884-B61B-3E7E4B87D80A}"/>
              </a:ext>
            </a:extLst>
          </p:cNvPr>
          <p:cNvSpPr txBox="1"/>
          <p:nvPr/>
        </p:nvSpPr>
        <p:spPr>
          <a:xfrm>
            <a:off x="921311" y="702572"/>
            <a:ext cx="2664701" cy="646331"/>
          </a:xfrm>
          <a:prstGeom prst="rect">
            <a:avLst/>
          </a:prstGeom>
          <a:noFill/>
          <a:ln w="38100">
            <a:noFill/>
          </a:ln>
        </p:spPr>
        <p:txBody>
          <a:bodyPr wrap="square" rtlCol="0">
            <a:spAutoFit/>
          </a:bodyPr>
          <a:lstStyle/>
          <a:p>
            <a:r>
              <a:rPr lang="en-US" dirty="0">
                <a:solidFill>
                  <a:schemeClr val="accent1">
                    <a:lumMod val="40000"/>
                    <a:lumOff val="60000"/>
                  </a:schemeClr>
                </a:solidFill>
                <a:latin typeface="Russo One" panose="02000503050000020004" pitchFamily="2" charset="0"/>
              </a:rPr>
              <a:t>Battle Plan:</a:t>
            </a:r>
          </a:p>
          <a:p>
            <a:r>
              <a:rPr lang="en-US" dirty="0">
                <a:solidFill>
                  <a:schemeClr val="accent1">
                    <a:lumMod val="40000"/>
                    <a:lumOff val="60000"/>
                  </a:schemeClr>
                </a:solidFill>
                <a:latin typeface="Russo One" panose="02000503050000020004" pitchFamily="2" charset="0"/>
              </a:rPr>
              <a:t>Space Battle</a:t>
            </a:r>
            <a:endParaRPr lang="pt-PT" dirty="0">
              <a:solidFill>
                <a:schemeClr val="accent1">
                  <a:lumMod val="40000"/>
                  <a:lumOff val="60000"/>
                </a:schemeClr>
              </a:solidFill>
              <a:latin typeface="Russo One" panose="02000503050000020004" pitchFamily="2" charset="0"/>
            </a:endParaRPr>
          </a:p>
        </p:txBody>
      </p:sp>
      <p:sp>
        <p:nvSpPr>
          <p:cNvPr id="2" name="Retângulo 1">
            <a:extLst>
              <a:ext uri="{FF2B5EF4-FFF2-40B4-BE49-F238E27FC236}">
                <a16:creationId xmlns:a16="http://schemas.microsoft.com/office/drawing/2014/main" id="{C2DB9067-1ACA-42E0-9CB8-638DD1165356}"/>
              </a:ext>
            </a:extLst>
          </p:cNvPr>
          <p:cNvSpPr/>
          <p:nvPr/>
        </p:nvSpPr>
        <p:spPr>
          <a:xfrm>
            <a:off x="1202357" y="1957805"/>
            <a:ext cx="7318836" cy="1600438"/>
          </a:xfrm>
          <a:prstGeom prst="rect">
            <a:avLst/>
          </a:prstGeom>
          <a:ln w="38100">
            <a:solidFill>
              <a:schemeClr val="accent1"/>
            </a:solidFill>
          </a:ln>
        </p:spPr>
        <p:txBody>
          <a:bodyPr wrap="square">
            <a:spAutoFit/>
          </a:bodyPr>
          <a:lstStyle/>
          <a:p>
            <a:r>
              <a:rPr lang="en-US" sz="1400" dirty="0">
                <a:solidFill>
                  <a:schemeClr val="tx2">
                    <a:lumMod val="40000"/>
                    <a:lumOff val="60000"/>
                  </a:schemeClr>
                </a:solidFill>
                <a:latin typeface="Russo One" panose="02000503050000020004" pitchFamily="2" charset="0"/>
              </a:rPr>
              <a:t>Collective Battlefleet </a:t>
            </a:r>
            <a:r>
              <a:rPr lang="en-US" sz="1400" i="1" dirty="0">
                <a:solidFill>
                  <a:schemeClr val="tx2">
                    <a:lumMod val="40000"/>
                    <a:lumOff val="60000"/>
                  </a:schemeClr>
                </a:solidFill>
                <a:latin typeface="Russo One" panose="02000503050000020004" pitchFamily="2" charset="0"/>
              </a:rPr>
              <a:t>Elysium</a:t>
            </a:r>
            <a:r>
              <a:rPr lang="en-US" sz="1400" dirty="0">
                <a:solidFill>
                  <a:schemeClr val="tx2">
                    <a:lumMod val="40000"/>
                    <a:lumOff val="60000"/>
                  </a:schemeClr>
                </a:solidFill>
                <a:latin typeface="Russo One" panose="02000503050000020004" pitchFamily="2" charset="0"/>
              </a:rPr>
              <a:t> assailing Shadow Academy platform </a:t>
            </a:r>
            <a:r>
              <a:rPr lang="en-US" sz="1400" i="1" dirty="0" err="1">
                <a:solidFill>
                  <a:schemeClr val="tx2">
                    <a:lumMod val="40000"/>
                    <a:lumOff val="60000"/>
                  </a:schemeClr>
                </a:solidFill>
                <a:latin typeface="Russo One" panose="02000503050000020004" pitchFamily="2" charset="0"/>
              </a:rPr>
              <a:t>Nesolat</a:t>
            </a:r>
            <a:r>
              <a:rPr lang="en-US" sz="1400" dirty="0">
                <a:solidFill>
                  <a:schemeClr val="tx2">
                    <a:lumMod val="40000"/>
                    <a:lumOff val="60000"/>
                  </a:schemeClr>
                </a:solidFill>
                <a:latin typeface="Russo One" panose="02000503050000020004" pitchFamily="2" charset="0"/>
              </a:rPr>
              <a:t> in orbit around </a:t>
            </a:r>
            <a:r>
              <a:rPr lang="en-US" sz="1400" dirty="0" err="1">
                <a:solidFill>
                  <a:schemeClr val="tx2">
                    <a:lumMod val="40000"/>
                    <a:lumOff val="60000"/>
                  </a:schemeClr>
                </a:solidFill>
                <a:latin typeface="Russo One" panose="02000503050000020004" pitchFamily="2" charset="0"/>
              </a:rPr>
              <a:t>Arx</a:t>
            </a:r>
            <a:r>
              <a:rPr lang="en-US" sz="1400" dirty="0">
                <a:solidFill>
                  <a:schemeClr val="tx2">
                    <a:lumMod val="40000"/>
                    <a:lumOff val="60000"/>
                  </a:schemeClr>
                </a:solidFill>
                <a:latin typeface="Russo One" panose="02000503050000020004" pitchFamily="2" charset="0"/>
              </a:rPr>
              <a:t>.</a:t>
            </a:r>
          </a:p>
          <a:p>
            <a:endParaRPr lang="en-US" sz="1400" dirty="0">
              <a:solidFill>
                <a:schemeClr val="tx2">
                  <a:lumMod val="40000"/>
                  <a:lumOff val="60000"/>
                </a:schemeClr>
              </a:solidFill>
              <a:latin typeface="Russo One" panose="02000503050000020004" pitchFamily="2" charset="0"/>
            </a:endParaRPr>
          </a:p>
          <a:p>
            <a:r>
              <a:rPr lang="en-US" sz="1400" dirty="0">
                <a:solidFill>
                  <a:schemeClr val="tx2">
                    <a:lumMod val="40000"/>
                    <a:lumOff val="60000"/>
                  </a:schemeClr>
                </a:solidFill>
                <a:latin typeface="Russo One" panose="02000503050000020004" pitchFamily="2" charset="0"/>
              </a:rPr>
              <a:t>Hostile forces consist of a mix of heavy cruisers with supporting elements of Strike cruisers and Lancer frigates. Starfighter forces mainly T-70 X-wings and Z-95 Headhunters, with limited B-wing strike capability and a detachment of “Suicide tugs.”</a:t>
            </a:r>
          </a:p>
        </p:txBody>
      </p:sp>
      <p:sp>
        <p:nvSpPr>
          <p:cNvPr id="11" name="Retângulo 10">
            <a:extLst>
              <a:ext uri="{FF2B5EF4-FFF2-40B4-BE49-F238E27FC236}">
                <a16:creationId xmlns:a16="http://schemas.microsoft.com/office/drawing/2014/main" id="{42D6F972-3923-45E1-BFF2-F4EF90692FE0}"/>
              </a:ext>
            </a:extLst>
          </p:cNvPr>
          <p:cNvSpPr/>
          <p:nvPr/>
        </p:nvSpPr>
        <p:spPr>
          <a:xfrm>
            <a:off x="1227620" y="4243697"/>
            <a:ext cx="7293573" cy="1600438"/>
          </a:xfrm>
          <a:prstGeom prst="rect">
            <a:avLst/>
          </a:prstGeom>
          <a:ln w="38100">
            <a:solidFill>
              <a:schemeClr val="accent1"/>
            </a:solidFill>
          </a:ln>
        </p:spPr>
        <p:txBody>
          <a:bodyPr wrap="square">
            <a:spAutoFit/>
          </a:bodyPr>
          <a:lstStyle/>
          <a:p>
            <a:r>
              <a:rPr lang="en-US" sz="1400" dirty="0" err="1">
                <a:solidFill>
                  <a:schemeClr val="tx2">
                    <a:lumMod val="40000"/>
                    <a:lumOff val="60000"/>
                  </a:schemeClr>
                </a:solidFill>
                <a:latin typeface="Russo One" panose="02000503050000020004" pitchFamily="2" charset="0"/>
              </a:rPr>
              <a:t>Arconan</a:t>
            </a:r>
            <a:r>
              <a:rPr lang="en-US" sz="1400" dirty="0">
                <a:solidFill>
                  <a:schemeClr val="tx2">
                    <a:lumMod val="40000"/>
                    <a:lumOff val="60000"/>
                  </a:schemeClr>
                </a:solidFill>
                <a:latin typeface="Russo One" panose="02000503050000020004" pitchFamily="2" charset="0"/>
              </a:rPr>
              <a:t> Expeditionary Forces are to intercept and destroy </a:t>
            </a:r>
            <a:r>
              <a:rPr lang="en-US" sz="1400" i="1" dirty="0">
                <a:solidFill>
                  <a:schemeClr val="tx2">
                    <a:lumMod val="40000"/>
                    <a:lumOff val="60000"/>
                  </a:schemeClr>
                </a:solidFill>
                <a:latin typeface="Russo One" panose="02000503050000020004" pitchFamily="2" charset="0"/>
              </a:rPr>
              <a:t>Elysium</a:t>
            </a:r>
            <a:r>
              <a:rPr lang="en-US" sz="1400" dirty="0">
                <a:solidFill>
                  <a:schemeClr val="tx2">
                    <a:lumMod val="40000"/>
                    <a:lumOff val="60000"/>
                  </a:schemeClr>
                </a:solidFill>
                <a:latin typeface="Russo One" panose="02000503050000020004" pitchFamily="2" charset="0"/>
              </a:rPr>
              <a:t> forces, causing as much damage to the hostile fleet as possible while still preserving their own strength. </a:t>
            </a:r>
          </a:p>
          <a:p>
            <a:endParaRPr lang="en-US" sz="1400" dirty="0">
              <a:solidFill>
                <a:schemeClr val="tx2">
                  <a:lumMod val="40000"/>
                  <a:lumOff val="60000"/>
                </a:schemeClr>
              </a:solidFill>
              <a:latin typeface="Russo One" panose="02000503050000020004" pitchFamily="2" charset="0"/>
            </a:endParaRPr>
          </a:p>
          <a:p>
            <a:r>
              <a:rPr lang="en-US" sz="1400" dirty="0">
                <a:solidFill>
                  <a:schemeClr val="tx2">
                    <a:lumMod val="40000"/>
                    <a:lumOff val="60000"/>
                  </a:schemeClr>
                </a:solidFill>
                <a:latin typeface="Russo One" panose="02000503050000020004" pitchFamily="2" charset="0"/>
              </a:rPr>
              <a:t>Security of the </a:t>
            </a:r>
            <a:r>
              <a:rPr lang="en-US" sz="1400" i="1" dirty="0" err="1">
                <a:solidFill>
                  <a:schemeClr val="tx2">
                    <a:lumMod val="40000"/>
                    <a:lumOff val="60000"/>
                  </a:schemeClr>
                </a:solidFill>
                <a:latin typeface="Russo One" panose="02000503050000020004" pitchFamily="2" charset="0"/>
              </a:rPr>
              <a:t>Nesolat</a:t>
            </a:r>
            <a:r>
              <a:rPr lang="en-US" sz="1400" dirty="0">
                <a:solidFill>
                  <a:schemeClr val="tx2">
                    <a:lumMod val="40000"/>
                    <a:lumOff val="60000"/>
                  </a:schemeClr>
                </a:solidFill>
                <a:latin typeface="Russo One" panose="02000503050000020004" pitchFamily="2" charset="0"/>
              </a:rPr>
              <a:t> is a limited concern. Once strike teams aboard the </a:t>
            </a:r>
            <a:r>
              <a:rPr lang="en-US" sz="1400" i="1" dirty="0" err="1">
                <a:solidFill>
                  <a:schemeClr val="tx2">
                    <a:lumMod val="40000"/>
                    <a:lumOff val="60000"/>
                  </a:schemeClr>
                </a:solidFill>
                <a:latin typeface="Russo One" panose="02000503050000020004" pitchFamily="2" charset="0"/>
              </a:rPr>
              <a:t>Nesolat</a:t>
            </a:r>
            <a:r>
              <a:rPr lang="en-US" sz="1400" dirty="0">
                <a:solidFill>
                  <a:schemeClr val="tx2">
                    <a:lumMod val="40000"/>
                    <a:lumOff val="60000"/>
                  </a:schemeClr>
                </a:solidFill>
                <a:latin typeface="Russo One" panose="02000503050000020004" pitchFamily="2" charset="0"/>
              </a:rPr>
              <a:t> have finished their missions, the security of the station is no longer vital.</a:t>
            </a:r>
          </a:p>
        </p:txBody>
      </p:sp>
      <p:pic>
        <p:nvPicPr>
          <p:cNvPr id="12" name="Imagem 11">
            <a:extLst>
              <a:ext uri="{FF2B5EF4-FFF2-40B4-BE49-F238E27FC236}">
                <a16:creationId xmlns:a16="http://schemas.microsoft.com/office/drawing/2014/main" id="{4316CC9C-AFA0-4E98-898D-17432EE74A7E}"/>
              </a:ext>
            </a:extLst>
          </p:cNvPr>
          <p:cNvPicPr>
            <a:picLocks noChangeAspect="1"/>
          </p:cNvPicPr>
          <p:nvPr/>
        </p:nvPicPr>
        <p:blipFill>
          <a:blip r:embed="rId5">
            <a:alphaModFix amt="20000"/>
          </a:blip>
          <a:stretch>
            <a:fillRect/>
          </a:stretch>
        </p:blipFill>
        <p:spPr>
          <a:xfrm>
            <a:off x="1003177" y="461890"/>
            <a:ext cx="10697592" cy="5928415"/>
          </a:xfrm>
          <a:prstGeom prst="rect">
            <a:avLst/>
          </a:prstGeom>
        </p:spPr>
      </p:pic>
    </p:spTree>
    <p:extLst>
      <p:ext uri="{BB962C8B-B14F-4D97-AF65-F5344CB8AC3E}">
        <p14:creationId xmlns:p14="http://schemas.microsoft.com/office/powerpoint/2010/main" val="4974532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B8482328-E01F-4364-B860-03D5D6F5C722}"/>
              </a:ext>
            </a:extLst>
          </p:cNvPr>
          <p:cNvPicPr>
            <a:picLocks noChangeAspect="1"/>
          </p:cNvPicPr>
          <p:nvPr/>
        </p:nvPicPr>
        <p:blipFill>
          <a:blip r:embed="rId3"/>
          <a:stretch>
            <a:fillRect/>
          </a:stretch>
        </p:blipFill>
        <p:spPr>
          <a:xfrm rot="5400000">
            <a:off x="2664100" y="-2669903"/>
            <a:ext cx="6863803" cy="12192002"/>
          </a:xfrm>
          <a:prstGeom prst="rect">
            <a:avLst/>
          </a:prstGeom>
        </p:spPr>
      </p:pic>
      <p:sp>
        <p:nvSpPr>
          <p:cNvPr id="31" name="CaixaDeTexto 30">
            <a:extLst>
              <a:ext uri="{FF2B5EF4-FFF2-40B4-BE49-F238E27FC236}">
                <a16:creationId xmlns:a16="http://schemas.microsoft.com/office/drawing/2014/main" id="{029D95E0-A79C-44F0-BC44-B595DA6B56FD}"/>
              </a:ext>
            </a:extLst>
          </p:cNvPr>
          <p:cNvSpPr txBox="1"/>
          <p:nvPr/>
        </p:nvSpPr>
        <p:spPr>
          <a:xfrm>
            <a:off x="4874407" y="533295"/>
            <a:ext cx="3151007" cy="338554"/>
          </a:xfrm>
          <a:prstGeom prst="rect">
            <a:avLst/>
          </a:prstGeom>
          <a:noFill/>
        </p:spPr>
        <p:txBody>
          <a:bodyPr wrap="square" rtlCol="0">
            <a:spAutoFit/>
          </a:bodyPr>
          <a:lstStyle/>
          <a:p>
            <a:pPr algn="ctr"/>
            <a:r>
              <a:rPr lang="en-US" sz="1600" dirty="0">
                <a:solidFill>
                  <a:schemeClr val="accent1">
                    <a:lumMod val="40000"/>
                    <a:lumOff val="60000"/>
                  </a:schemeClr>
                </a:solidFill>
                <a:latin typeface="Russo One" panose="02000503050000020004" pitchFamily="2" charset="0"/>
              </a:rPr>
              <a:t>Anticipated Hostile Action</a:t>
            </a:r>
            <a:endParaRPr lang="pt-PT" sz="1600" dirty="0">
              <a:solidFill>
                <a:schemeClr val="accent1">
                  <a:lumMod val="40000"/>
                  <a:lumOff val="60000"/>
                </a:schemeClr>
              </a:solidFill>
              <a:latin typeface="Russo One" panose="02000503050000020004" pitchFamily="2" charset="0"/>
            </a:endParaRPr>
          </a:p>
        </p:txBody>
      </p:sp>
      <p:pic>
        <p:nvPicPr>
          <p:cNvPr id="6" name="Imagem 5">
            <a:extLst>
              <a:ext uri="{FF2B5EF4-FFF2-40B4-BE49-F238E27FC236}">
                <a16:creationId xmlns:a16="http://schemas.microsoft.com/office/drawing/2014/main" id="{D35D1DCC-3B53-43E0-8856-3C6BBE3060DD}"/>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9240906" y="5043916"/>
            <a:ext cx="1288012" cy="1288012"/>
          </a:xfrm>
          <a:prstGeom prst="rect">
            <a:avLst/>
          </a:prstGeom>
        </p:spPr>
      </p:pic>
      <p:cxnSp>
        <p:nvCxnSpPr>
          <p:cNvPr id="18" name="Conexão reta 17">
            <a:extLst>
              <a:ext uri="{FF2B5EF4-FFF2-40B4-BE49-F238E27FC236}">
                <a16:creationId xmlns:a16="http://schemas.microsoft.com/office/drawing/2014/main" id="{622A5095-CF56-4B1B-8B05-21D9C7BE60E9}"/>
              </a:ext>
            </a:extLst>
          </p:cNvPr>
          <p:cNvCxnSpPr>
            <a:cxnSpLocks/>
          </p:cNvCxnSpPr>
          <p:nvPr/>
        </p:nvCxnSpPr>
        <p:spPr>
          <a:xfrm>
            <a:off x="973332" y="1322205"/>
            <a:ext cx="272865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Conexão reta 18">
            <a:extLst>
              <a:ext uri="{FF2B5EF4-FFF2-40B4-BE49-F238E27FC236}">
                <a16:creationId xmlns:a16="http://schemas.microsoft.com/office/drawing/2014/main" id="{D98D0B3B-B57C-4E67-AFE3-0F2CDFA2826A}"/>
              </a:ext>
            </a:extLst>
          </p:cNvPr>
          <p:cNvCxnSpPr>
            <a:cxnSpLocks/>
          </p:cNvCxnSpPr>
          <p:nvPr/>
        </p:nvCxnSpPr>
        <p:spPr>
          <a:xfrm>
            <a:off x="973332" y="665017"/>
            <a:ext cx="220487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Conexão reta 20">
            <a:extLst>
              <a:ext uri="{FF2B5EF4-FFF2-40B4-BE49-F238E27FC236}">
                <a16:creationId xmlns:a16="http://schemas.microsoft.com/office/drawing/2014/main" id="{78B8ACF4-BD76-4E96-8195-7F24DE1D5F58}"/>
              </a:ext>
            </a:extLst>
          </p:cNvPr>
          <p:cNvCxnSpPr/>
          <p:nvPr/>
        </p:nvCxnSpPr>
        <p:spPr>
          <a:xfrm flipH="1" flipV="1">
            <a:off x="3178206" y="665017"/>
            <a:ext cx="532660" cy="66709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4" name="CaixaDeTexto 23">
            <a:extLst>
              <a:ext uri="{FF2B5EF4-FFF2-40B4-BE49-F238E27FC236}">
                <a16:creationId xmlns:a16="http://schemas.microsoft.com/office/drawing/2014/main" id="{A5F1B788-8D29-4884-B61B-3E7E4B87D80A}"/>
              </a:ext>
            </a:extLst>
          </p:cNvPr>
          <p:cNvSpPr txBox="1"/>
          <p:nvPr/>
        </p:nvSpPr>
        <p:spPr>
          <a:xfrm>
            <a:off x="921311" y="702572"/>
            <a:ext cx="2664701" cy="646331"/>
          </a:xfrm>
          <a:prstGeom prst="rect">
            <a:avLst/>
          </a:prstGeom>
          <a:noFill/>
          <a:ln w="38100">
            <a:noFill/>
          </a:ln>
        </p:spPr>
        <p:txBody>
          <a:bodyPr wrap="square" rtlCol="0">
            <a:spAutoFit/>
          </a:bodyPr>
          <a:lstStyle/>
          <a:p>
            <a:r>
              <a:rPr lang="en-US" dirty="0">
                <a:solidFill>
                  <a:schemeClr val="accent1">
                    <a:lumMod val="40000"/>
                    <a:lumOff val="60000"/>
                  </a:schemeClr>
                </a:solidFill>
                <a:latin typeface="Russo One" panose="02000503050000020004" pitchFamily="2" charset="0"/>
              </a:rPr>
              <a:t>Battle Plan:</a:t>
            </a:r>
          </a:p>
          <a:p>
            <a:r>
              <a:rPr lang="en-US" dirty="0">
                <a:solidFill>
                  <a:schemeClr val="accent1">
                    <a:lumMod val="40000"/>
                    <a:lumOff val="60000"/>
                  </a:schemeClr>
                </a:solidFill>
                <a:latin typeface="Russo One" panose="02000503050000020004" pitchFamily="2" charset="0"/>
              </a:rPr>
              <a:t>Space Battle</a:t>
            </a:r>
            <a:endParaRPr lang="pt-PT" dirty="0">
              <a:solidFill>
                <a:schemeClr val="accent1">
                  <a:lumMod val="40000"/>
                  <a:lumOff val="60000"/>
                </a:schemeClr>
              </a:solidFill>
              <a:latin typeface="Russo One" panose="02000503050000020004" pitchFamily="2" charset="0"/>
            </a:endParaRPr>
          </a:p>
        </p:txBody>
      </p:sp>
      <p:sp>
        <p:nvSpPr>
          <p:cNvPr id="2" name="Retângulo 1">
            <a:extLst>
              <a:ext uri="{FF2B5EF4-FFF2-40B4-BE49-F238E27FC236}">
                <a16:creationId xmlns:a16="http://schemas.microsoft.com/office/drawing/2014/main" id="{C2DB9067-1ACA-42E0-9CB8-638DD1165356}"/>
              </a:ext>
            </a:extLst>
          </p:cNvPr>
          <p:cNvSpPr/>
          <p:nvPr/>
        </p:nvSpPr>
        <p:spPr>
          <a:xfrm>
            <a:off x="1117563" y="1968536"/>
            <a:ext cx="9956874" cy="2677656"/>
          </a:xfrm>
          <a:prstGeom prst="rect">
            <a:avLst/>
          </a:prstGeom>
          <a:ln w="38100">
            <a:solidFill>
              <a:schemeClr val="accent1"/>
            </a:solidFill>
          </a:ln>
        </p:spPr>
        <p:txBody>
          <a:bodyPr wrap="square">
            <a:spAutoFit/>
          </a:bodyPr>
          <a:lstStyle/>
          <a:p>
            <a:r>
              <a:rPr lang="en-US" sz="1400" i="1" dirty="0">
                <a:solidFill>
                  <a:schemeClr val="tx2">
                    <a:lumMod val="40000"/>
                    <a:lumOff val="60000"/>
                  </a:schemeClr>
                </a:solidFill>
                <a:latin typeface="Russo One" panose="02000503050000020004" pitchFamily="2" charset="0"/>
              </a:rPr>
              <a:t>Elysium</a:t>
            </a:r>
            <a:r>
              <a:rPr lang="en-US" sz="1400" dirty="0">
                <a:solidFill>
                  <a:schemeClr val="tx2">
                    <a:lumMod val="40000"/>
                    <a:lumOff val="60000"/>
                  </a:schemeClr>
                </a:solidFill>
                <a:latin typeface="Russo One" panose="02000503050000020004" pitchFamily="2" charset="0"/>
              </a:rPr>
              <a:t> is expected to assail the </a:t>
            </a:r>
            <a:r>
              <a:rPr lang="en-US" sz="1400" i="1" dirty="0" err="1">
                <a:solidFill>
                  <a:schemeClr val="tx2">
                    <a:lumMod val="40000"/>
                    <a:lumOff val="60000"/>
                  </a:schemeClr>
                </a:solidFill>
                <a:latin typeface="Russo One" panose="02000503050000020004" pitchFamily="2" charset="0"/>
              </a:rPr>
              <a:t>Nesolat</a:t>
            </a:r>
            <a:r>
              <a:rPr lang="en-US" sz="1400" dirty="0">
                <a:solidFill>
                  <a:schemeClr val="tx2">
                    <a:lumMod val="40000"/>
                    <a:lumOff val="60000"/>
                  </a:schemeClr>
                </a:solidFill>
                <a:latin typeface="Russo One" panose="02000503050000020004" pitchFamily="2" charset="0"/>
              </a:rPr>
              <a:t> with any and all means necessary, focusing on subduing the station’s </a:t>
            </a:r>
            <a:r>
              <a:rPr lang="en-US" sz="1400" dirty="0" err="1">
                <a:solidFill>
                  <a:schemeClr val="tx2">
                    <a:lumMod val="40000"/>
                    <a:lumOff val="60000"/>
                  </a:schemeClr>
                </a:solidFill>
                <a:latin typeface="Russo One" panose="02000503050000020004" pitchFamily="2" charset="0"/>
              </a:rPr>
              <a:t>defences</a:t>
            </a:r>
            <a:r>
              <a:rPr lang="en-US" sz="1400" dirty="0">
                <a:solidFill>
                  <a:schemeClr val="tx2">
                    <a:lumMod val="40000"/>
                    <a:lumOff val="60000"/>
                  </a:schemeClr>
                </a:solidFill>
                <a:latin typeface="Russo One" panose="02000503050000020004" pitchFamily="2" charset="0"/>
              </a:rPr>
              <a:t> and allowing boarding parties to land. </a:t>
            </a:r>
          </a:p>
          <a:p>
            <a:endParaRPr lang="en-US" sz="1400" dirty="0">
              <a:solidFill>
                <a:schemeClr val="tx2">
                  <a:lumMod val="40000"/>
                  <a:lumOff val="60000"/>
                </a:schemeClr>
              </a:solidFill>
              <a:latin typeface="Russo One" panose="02000503050000020004" pitchFamily="2" charset="0"/>
            </a:endParaRPr>
          </a:p>
          <a:p>
            <a:r>
              <a:rPr lang="en-US" sz="1400" dirty="0">
                <a:solidFill>
                  <a:schemeClr val="tx2">
                    <a:lumMod val="40000"/>
                    <a:lumOff val="60000"/>
                  </a:schemeClr>
                </a:solidFill>
                <a:latin typeface="Russo One" panose="02000503050000020004" pitchFamily="2" charset="0"/>
              </a:rPr>
              <a:t>Since the </a:t>
            </a:r>
            <a:r>
              <a:rPr lang="en-US" sz="1400" i="1" dirty="0" err="1">
                <a:solidFill>
                  <a:schemeClr val="tx2">
                    <a:lumMod val="40000"/>
                    <a:lumOff val="60000"/>
                  </a:schemeClr>
                </a:solidFill>
                <a:latin typeface="Russo One" panose="02000503050000020004" pitchFamily="2" charset="0"/>
              </a:rPr>
              <a:t>Nesolat</a:t>
            </a:r>
            <a:r>
              <a:rPr lang="en-US" sz="1400" dirty="0">
                <a:solidFill>
                  <a:schemeClr val="tx2">
                    <a:lumMod val="40000"/>
                    <a:lumOff val="60000"/>
                  </a:schemeClr>
                </a:solidFill>
                <a:latin typeface="Russo One" panose="02000503050000020004" pitchFamily="2" charset="0"/>
              </a:rPr>
              <a:t> is only lightly defended by starfighters and relies predominantly on station defense weaponry, hostile fleet formation is presumed to be “Heavy headed”, with Dreadnaught heavy cruisers up front and Lancer frigates bringing up the rear.</a:t>
            </a:r>
          </a:p>
          <a:p>
            <a:endParaRPr lang="en-US" sz="1400" dirty="0">
              <a:solidFill>
                <a:schemeClr val="tx2">
                  <a:lumMod val="40000"/>
                  <a:lumOff val="60000"/>
                </a:schemeClr>
              </a:solidFill>
              <a:latin typeface="Russo One" panose="02000503050000020004" pitchFamily="2" charset="0"/>
            </a:endParaRPr>
          </a:p>
          <a:p>
            <a:r>
              <a:rPr lang="en-US" sz="1400" dirty="0">
                <a:solidFill>
                  <a:schemeClr val="tx2">
                    <a:lumMod val="40000"/>
                    <a:lumOff val="60000"/>
                  </a:schemeClr>
                </a:solidFill>
                <a:latin typeface="Russo One" panose="02000503050000020004" pitchFamily="2" charset="0"/>
              </a:rPr>
              <a:t>Once station defenses have been sufficiently deteriorated, it is assumed </a:t>
            </a:r>
            <a:r>
              <a:rPr lang="en-US" sz="1400" i="1" dirty="0">
                <a:solidFill>
                  <a:schemeClr val="tx2">
                    <a:lumMod val="40000"/>
                    <a:lumOff val="60000"/>
                  </a:schemeClr>
                </a:solidFill>
                <a:latin typeface="Russo One" panose="02000503050000020004" pitchFamily="2" charset="0"/>
              </a:rPr>
              <a:t>Elysium</a:t>
            </a:r>
            <a:r>
              <a:rPr lang="en-US" sz="1400" dirty="0">
                <a:solidFill>
                  <a:schemeClr val="tx2">
                    <a:lumMod val="40000"/>
                    <a:lumOff val="60000"/>
                  </a:schemeClr>
                </a:solidFill>
                <a:latin typeface="Russo One" panose="02000503050000020004" pitchFamily="2" charset="0"/>
              </a:rPr>
              <a:t> will deploy its starfighter contingent to harass and further cripple the station’s </a:t>
            </a:r>
            <a:r>
              <a:rPr lang="en-US" sz="1400" dirty="0" err="1">
                <a:solidFill>
                  <a:schemeClr val="tx2">
                    <a:lumMod val="40000"/>
                    <a:lumOff val="60000"/>
                  </a:schemeClr>
                </a:solidFill>
                <a:latin typeface="Russo One" panose="02000503050000020004" pitchFamily="2" charset="0"/>
              </a:rPr>
              <a:t>turbolaser</a:t>
            </a:r>
            <a:r>
              <a:rPr lang="en-US" sz="1400" dirty="0">
                <a:solidFill>
                  <a:schemeClr val="tx2">
                    <a:lumMod val="40000"/>
                    <a:lumOff val="60000"/>
                  </a:schemeClr>
                </a:solidFill>
                <a:latin typeface="Russo One" panose="02000503050000020004" pitchFamily="2" charset="0"/>
              </a:rPr>
              <a:t> turrets. </a:t>
            </a:r>
          </a:p>
          <a:p>
            <a:endParaRPr lang="en-US" sz="1400" dirty="0">
              <a:solidFill>
                <a:schemeClr val="tx2">
                  <a:lumMod val="40000"/>
                  <a:lumOff val="60000"/>
                </a:schemeClr>
              </a:solidFill>
              <a:latin typeface="Russo One" panose="02000503050000020004" pitchFamily="2" charset="0"/>
            </a:endParaRPr>
          </a:p>
          <a:p>
            <a:r>
              <a:rPr lang="en-US" sz="1400" dirty="0">
                <a:solidFill>
                  <a:schemeClr val="tx2">
                    <a:lumMod val="40000"/>
                    <a:lumOff val="60000"/>
                  </a:schemeClr>
                </a:solidFill>
                <a:latin typeface="Russo One" panose="02000503050000020004" pitchFamily="2" charset="0"/>
              </a:rPr>
              <a:t>Lancer and Strike vessels likely to remain in tactical reserve behind main force to preserve their strength, or possibly to chase down the </a:t>
            </a:r>
            <a:r>
              <a:rPr lang="en-US" sz="1400" i="1" dirty="0" err="1">
                <a:solidFill>
                  <a:schemeClr val="tx2">
                    <a:lumMod val="40000"/>
                    <a:lumOff val="60000"/>
                  </a:schemeClr>
                </a:solidFill>
                <a:latin typeface="Russo One" panose="02000503050000020004" pitchFamily="2" charset="0"/>
              </a:rPr>
              <a:t>Nesolat</a:t>
            </a:r>
            <a:r>
              <a:rPr lang="en-US" sz="1400" i="1" dirty="0">
                <a:solidFill>
                  <a:schemeClr val="tx2">
                    <a:lumMod val="40000"/>
                    <a:lumOff val="60000"/>
                  </a:schemeClr>
                </a:solidFill>
                <a:latin typeface="Russo One" panose="02000503050000020004" pitchFamily="2" charset="0"/>
              </a:rPr>
              <a:t> </a:t>
            </a:r>
            <a:r>
              <a:rPr lang="en-US" sz="1400" dirty="0">
                <a:solidFill>
                  <a:schemeClr val="tx2">
                    <a:lumMod val="40000"/>
                    <a:lumOff val="60000"/>
                  </a:schemeClr>
                </a:solidFill>
                <a:latin typeface="Russo One" panose="02000503050000020004" pitchFamily="2" charset="0"/>
              </a:rPr>
              <a:t>core if it is detached from the main station.</a:t>
            </a:r>
          </a:p>
        </p:txBody>
      </p:sp>
      <p:pic>
        <p:nvPicPr>
          <p:cNvPr id="12" name="Imagem 11">
            <a:extLst>
              <a:ext uri="{FF2B5EF4-FFF2-40B4-BE49-F238E27FC236}">
                <a16:creationId xmlns:a16="http://schemas.microsoft.com/office/drawing/2014/main" id="{FEE85091-17EE-4600-AC05-8804E91D3323}"/>
              </a:ext>
            </a:extLst>
          </p:cNvPr>
          <p:cNvPicPr>
            <a:picLocks noChangeAspect="1"/>
          </p:cNvPicPr>
          <p:nvPr/>
        </p:nvPicPr>
        <p:blipFill>
          <a:blip r:embed="rId5">
            <a:alphaModFix amt="20000"/>
          </a:blip>
          <a:stretch>
            <a:fillRect/>
          </a:stretch>
        </p:blipFill>
        <p:spPr>
          <a:xfrm>
            <a:off x="1003177" y="461890"/>
            <a:ext cx="10697592" cy="5928415"/>
          </a:xfrm>
          <a:prstGeom prst="rect">
            <a:avLst/>
          </a:prstGeom>
        </p:spPr>
      </p:pic>
    </p:spTree>
    <p:extLst>
      <p:ext uri="{BB962C8B-B14F-4D97-AF65-F5344CB8AC3E}">
        <p14:creationId xmlns:p14="http://schemas.microsoft.com/office/powerpoint/2010/main" val="20270126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B8482328-E01F-4364-B860-03D5D6F5C722}"/>
              </a:ext>
            </a:extLst>
          </p:cNvPr>
          <p:cNvPicPr>
            <a:picLocks noChangeAspect="1"/>
          </p:cNvPicPr>
          <p:nvPr/>
        </p:nvPicPr>
        <p:blipFill>
          <a:blip r:embed="rId3"/>
          <a:stretch>
            <a:fillRect/>
          </a:stretch>
        </p:blipFill>
        <p:spPr>
          <a:xfrm rot="5400000">
            <a:off x="2664100" y="-2669903"/>
            <a:ext cx="6863803" cy="12192002"/>
          </a:xfrm>
          <a:prstGeom prst="rect">
            <a:avLst/>
          </a:prstGeom>
        </p:spPr>
      </p:pic>
      <p:sp>
        <p:nvSpPr>
          <p:cNvPr id="31" name="CaixaDeTexto 30">
            <a:extLst>
              <a:ext uri="{FF2B5EF4-FFF2-40B4-BE49-F238E27FC236}">
                <a16:creationId xmlns:a16="http://schemas.microsoft.com/office/drawing/2014/main" id="{029D95E0-A79C-44F0-BC44-B595DA6B56FD}"/>
              </a:ext>
            </a:extLst>
          </p:cNvPr>
          <p:cNvSpPr txBox="1"/>
          <p:nvPr/>
        </p:nvSpPr>
        <p:spPr>
          <a:xfrm>
            <a:off x="4559344" y="533295"/>
            <a:ext cx="4234082" cy="338554"/>
          </a:xfrm>
          <a:prstGeom prst="rect">
            <a:avLst/>
          </a:prstGeom>
          <a:noFill/>
        </p:spPr>
        <p:txBody>
          <a:bodyPr wrap="square" rtlCol="0">
            <a:spAutoFit/>
          </a:bodyPr>
          <a:lstStyle/>
          <a:p>
            <a:pPr algn="ctr"/>
            <a:r>
              <a:rPr lang="en-US" sz="1600" dirty="0" err="1">
                <a:solidFill>
                  <a:schemeClr val="accent1">
                    <a:lumMod val="40000"/>
                    <a:lumOff val="60000"/>
                  </a:schemeClr>
                </a:solidFill>
                <a:latin typeface="Russo One" panose="02000503050000020004" pitchFamily="2" charset="0"/>
              </a:rPr>
              <a:t>Arconan</a:t>
            </a:r>
            <a:r>
              <a:rPr lang="en-US" sz="1600" dirty="0">
                <a:solidFill>
                  <a:schemeClr val="accent1">
                    <a:lumMod val="40000"/>
                    <a:lumOff val="60000"/>
                  </a:schemeClr>
                </a:solidFill>
                <a:latin typeface="Russo One" panose="02000503050000020004" pitchFamily="2" charset="0"/>
              </a:rPr>
              <a:t> Expeditionary Forces (AEF)</a:t>
            </a:r>
            <a:endParaRPr lang="pt-PT" sz="1600" dirty="0">
              <a:solidFill>
                <a:schemeClr val="accent1">
                  <a:lumMod val="40000"/>
                  <a:lumOff val="60000"/>
                </a:schemeClr>
              </a:solidFill>
              <a:latin typeface="Russo One" panose="02000503050000020004" pitchFamily="2" charset="0"/>
            </a:endParaRPr>
          </a:p>
        </p:txBody>
      </p:sp>
      <p:pic>
        <p:nvPicPr>
          <p:cNvPr id="6" name="Imagem 5">
            <a:extLst>
              <a:ext uri="{FF2B5EF4-FFF2-40B4-BE49-F238E27FC236}">
                <a16:creationId xmlns:a16="http://schemas.microsoft.com/office/drawing/2014/main" id="{D35D1DCC-3B53-43E0-8856-3C6BBE3060DD}"/>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9240906" y="5043916"/>
            <a:ext cx="1288012" cy="1288012"/>
          </a:xfrm>
          <a:prstGeom prst="rect">
            <a:avLst/>
          </a:prstGeom>
        </p:spPr>
      </p:pic>
      <p:cxnSp>
        <p:nvCxnSpPr>
          <p:cNvPr id="18" name="Conexão reta 17">
            <a:extLst>
              <a:ext uri="{FF2B5EF4-FFF2-40B4-BE49-F238E27FC236}">
                <a16:creationId xmlns:a16="http://schemas.microsoft.com/office/drawing/2014/main" id="{622A5095-CF56-4B1B-8B05-21D9C7BE60E9}"/>
              </a:ext>
            </a:extLst>
          </p:cNvPr>
          <p:cNvCxnSpPr>
            <a:cxnSpLocks/>
          </p:cNvCxnSpPr>
          <p:nvPr/>
        </p:nvCxnSpPr>
        <p:spPr>
          <a:xfrm>
            <a:off x="973332" y="1322205"/>
            <a:ext cx="272865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Conexão reta 18">
            <a:extLst>
              <a:ext uri="{FF2B5EF4-FFF2-40B4-BE49-F238E27FC236}">
                <a16:creationId xmlns:a16="http://schemas.microsoft.com/office/drawing/2014/main" id="{D98D0B3B-B57C-4E67-AFE3-0F2CDFA2826A}"/>
              </a:ext>
            </a:extLst>
          </p:cNvPr>
          <p:cNvCxnSpPr>
            <a:cxnSpLocks/>
          </p:cNvCxnSpPr>
          <p:nvPr/>
        </p:nvCxnSpPr>
        <p:spPr>
          <a:xfrm>
            <a:off x="973332" y="665017"/>
            <a:ext cx="220487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Conexão reta 20">
            <a:extLst>
              <a:ext uri="{FF2B5EF4-FFF2-40B4-BE49-F238E27FC236}">
                <a16:creationId xmlns:a16="http://schemas.microsoft.com/office/drawing/2014/main" id="{78B8ACF4-BD76-4E96-8195-7F24DE1D5F58}"/>
              </a:ext>
            </a:extLst>
          </p:cNvPr>
          <p:cNvCxnSpPr/>
          <p:nvPr/>
        </p:nvCxnSpPr>
        <p:spPr>
          <a:xfrm flipH="1" flipV="1">
            <a:off x="3178206" y="665017"/>
            <a:ext cx="532660" cy="66709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4" name="CaixaDeTexto 23">
            <a:extLst>
              <a:ext uri="{FF2B5EF4-FFF2-40B4-BE49-F238E27FC236}">
                <a16:creationId xmlns:a16="http://schemas.microsoft.com/office/drawing/2014/main" id="{A5F1B788-8D29-4884-B61B-3E7E4B87D80A}"/>
              </a:ext>
            </a:extLst>
          </p:cNvPr>
          <p:cNvSpPr txBox="1"/>
          <p:nvPr/>
        </p:nvSpPr>
        <p:spPr>
          <a:xfrm>
            <a:off x="921311" y="702572"/>
            <a:ext cx="2664701" cy="646331"/>
          </a:xfrm>
          <a:prstGeom prst="rect">
            <a:avLst/>
          </a:prstGeom>
          <a:noFill/>
          <a:ln w="38100">
            <a:noFill/>
          </a:ln>
        </p:spPr>
        <p:txBody>
          <a:bodyPr wrap="square" rtlCol="0">
            <a:spAutoFit/>
          </a:bodyPr>
          <a:lstStyle/>
          <a:p>
            <a:r>
              <a:rPr lang="en-US" dirty="0">
                <a:solidFill>
                  <a:schemeClr val="accent1">
                    <a:lumMod val="40000"/>
                    <a:lumOff val="60000"/>
                  </a:schemeClr>
                </a:solidFill>
                <a:latin typeface="Russo One" panose="02000503050000020004" pitchFamily="2" charset="0"/>
              </a:rPr>
              <a:t>Battle Plan:</a:t>
            </a:r>
          </a:p>
          <a:p>
            <a:r>
              <a:rPr lang="en-US" dirty="0">
                <a:solidFill>
                  <a:schemeClr val="accent1">
                    <a:lumMod val="40000"/>
                    <a:lumOff val="60000"/>
                  </a:schemeClr>
                </a:solidFill>
                <a:latin typeface="Russo One" panose="02000503050000020004" pitchFamily="2" charset="0"/>
              </a:rPr>
              <a:t>Space Battle</a:t>
            </a:r>
            <a:endParaRPr lang="pt-PT" dirty="0">
              <a:solidFill>
                <a:schemeClr val="accent1">
                  <a:lumMod val="40000"/>
                  <a:lumOff val="60000"/>
                </a:schemeClr>
              </a:solidFill>
              <a:latin typeface="Russo One" panose="02000503050000020004" pitchFamily="2" charset="0"/>
            </a:endParaRPr>
          </a:p>
        </p:txBody>
      </p:sp>
      <p:sp>
        <p:nvSpPr>
          <p:cNvPr id="2" name="Retângulo 1">
            <a:extLst>
              <a:ext uri="{FF2B5EF4-FFF2-40B4-BE49-F238E27FC236}">
                <a16:creationId xmlns:a16="http://schemas.microsoft.com/office/drawing/2014/main" id="{C2DB9067-1ACA-42E0-9CB8-638DD1165356}"/>
              </a:ext>
            </a:extLst>
          </p:cNvPr>
          <p:cNvSpPr/>
          <p:nvPr/>
        </p:nvSpPr>
        <p:spPr>
          <a:xfrm>
            <a:off x="1117563" y="1529037"/>
            <a:ext cx="9956874" cy="523220"/>
          </a:xfrm>
          <a:prstGeom prst="rect">
            <a:avLst/>
          </a:prstGeom>
          <a:ln w="38100">
            <a:solidFill>
              <a:schemeClr val="accent1"/>
            </a:solidFill>
          </a:ln>
        </p:spPr>
        <p:txBody>
          <a:bodyPr wrap="square">
            <a:spAutoFit/>
          </a:bodyPr>
          <a:lstStyle/>
          <a:p>
            <a:r>
              <a:rPr lang="en-US" sz="1400" dirty="0">
                <a:solidFill>
                  <a:schemeClr val="tx2">
                    <a:lumMod val="40000"/>
                    <a:lumOff val="60000"/>
                  </a:schemeClr>
                </a:solidFill>
                <a:latin typeface="Russo One" panose="02000503050000020004" pitchFamily="2" charset="0"/>
              </a:rPr>
              <a:t>For the purpose of this deployment, the AEF will operate in two strike groups, with vessels not mentioned held in reserve outside engagement range.</a:t>
            </a:r>
          </a:p>
        </p:txBody>
      </p:sp>
      <p:sp>
        <p:nvSpPr>
          <p:cNvPr id="10" name="Retângulo 9">
            <a:extLst>
              <a:ext uri="{FF2B5EF4-FFF2-40B4-BE49-F238E27FC236}">
                <a16:creationId xmlns:a16="http://schemas.microsoft.com/office/drawing/2014/main" id="{AE0DFCBA-E2A5-4E55-AAF8-C89C79A9991F}"/>
              </a:ext>
            </a:extLst>
          </p:cNvPr>
          <p:cNvSpPr/>
          <p:nvPr/>
        </p:nvSpPr>
        <p:spPr>
          <a:xfrm>
            <a:off x="1117563" y="2346680"/>
            <a:ext cx="3195506" cy="3385542"/>
          </a:xfrm>
          <a:prstGeom prst="rect">
            <a:avLst/>
          </a:prstGeom>
          <a:ln w="38100">
            <a:solidFill>
              <a:schemeClr val="accent1"/>
            </a:solidFill>
          </a:ln>
        </p:spPr>
        <p:txBody>
          <a:bodyPr wrap="square">
            <a:spAutoFit/>
          </a:bodyPr>
          <a:lstStyle/>
          <a:p>
            <a:r>
              <a:rPr lang="pt-PT" sz="1400" dirty="0" err="1">
                <a:solidFill>
                  <a:schemeClr val="tx2">
                    <a:lumMod val="40000"/>
                    <a:lumOff val="60000"/>
                  </a:schemeClr>
                </a:solidFill>
                <a:latin typeface="Russo One" panose="02000503050000020004" pitchFamily="2" charset="0"/>
              </a:rPr>
              <a:t>Strike</a:t>
            </a:r>
            <a:r>
              <a:rPr lang="pt-PT" sz="1400" dirty="0">
                <a:solidFill>
                  <a:schemeClr val="tx2">
                    <a:lumMod val="40000"/>
                    <a:lumOff val="60000"/>
                  </a:schemeClr>
                </a:solidFill>
                <a:latin typeface="Russo One" panose="02000503050000020004" pitchFamily="2" charset="0"/>
              </a:rPr>
              <a:t> </a:t>
            </a:r>
            <a:r>
              <a:rPr lang="pt-PT" sz="1400" dirty="0" err="1">
                <a:solidFill>
                  <a:schemeClr val="tx2">
                    <a:lumMod val="40000"/>
                    <a:lumOff val="60000"/>
                  </a:schemeClr>
                </a:solidFill>
                <a:latin typeface="Russo One" panose="02000503050000020004" pitchFamily="2" charset="0"/>
              </a:rPr>
              <a:t>Group</a:t>
            </a:r>
            <a:r>
              <a:rPr lang="pt-PT" sz="1400" dirty="0">
                <a:solidFill>
                  <a:schemeClr val="tx2">
                    <a:lumMod val="40000"/>
                    <a:lumOff val="60000"/>
                  </a:schemeClr>
                </a:solidFill>
                <a:latin typeface="Russo One" panose="02000503050000020004" pitchFamily="2" charset="0"/>
              </a:rPr>
              <a:t> </a:t>
            </a:r>
            <a:r>
              <a:rPr lang="pt-PT" sz="1400" i="1" dirty="0" err="1">
                <a:solidFill>
                  <a:schemeClr val="tx2">
                    <a:lumMod val="40000"/>
                    <a:lumOff val="60000"/>
                  </a:schemeClr>
                </a:solidFill>
                <a:latin typeface="Russo One" panose="02000503050000020004" pitchFamily="2" charset="0"/>
              </a:rPr>
              <a:t>Auresh</a:t>
            </a:r>
            <a:endParaRPr lang="pt-PT" sz="1400" i="1" dirty="0">
              <a:solidFill>
                <a:schemeClr val="tx2">
                  <a:lumMod val="40000"/>
                  <a:lumOff val="60000"/>
                </a:schemeClr>
              </a:solidFill>
              <a:latin typeface="Russo One" panose="02000503050000020004" pitchFamily="2" charset="0"/>
            </a:endParaRPr>
          </a:p>
          <a:p>
            <a:endParaRPr lang="pt-PT" sz="1000" b="1" dirty="0">
              <a:solidFill>
                <a:schemeClr val="tx2">
                  <a:lumMod val="40000"/>
                  <a:lumOff val="60000"/>
                </a:schemeClr>
              </a:solidFill>
              <a:latin typeface="Russo One" panose="02000503050000020004" pitchFamily="2" charset="0"/>
            </a:endParaRPr>
          </a:p>
          <a:p>
            <a:r>
              <a:rPr lang="pt-PT" sz="1000" i="1" dirty="0" err="1">
                <a:solidFill>
                  <a:schemeClr val="tx2">
                    <a:lumMod val="40000"/>
                    <a:lumOff val="60000"/>
                  </a:schemeClr>
                </a:solidFill>
                <a:latin typeface="Russo One" panose="02000503050000020004" pitchFamily="2" charset="0"/>
              </a:rPr>
              <a:t>Event</a:t>
            </a:r>
            <a:r>
              <a:rPr lang="pt-PT" sz="1000" i="1" dirty="0">
                <a:solidFill>
                  <a:schemeClr val="tx2">
                    <a:lumMod val="40000"/>
                    <a:lumOff val="60000"/>
                  </a:schemeClr>
                </a:solidFill>
                <a:latin typeface="Russo One" panose="02000503050000020004" pitchFamily="2" charset="0"/>
              </a:rPr>
              <a:t> </a:t>
            </a:r>
            <a:r>
              <a:rPr lang="pt-PT" sz="1000" i="1" dirty="0" err="1">
                <a:solidFill>
                  <a:schemeClr val="tx2">
                    <a:lumMod val="40000"/>
                    <a:lumOff val="60000"/>
                  </a:schemeClr>
                </a:solidFill>
                <a:latin typeface="Russo One" panose="02000503050000020004" pitchFamily="2" charset="0"/>
              </a:rPr>
              <a:t>Horizon</a:t>
            </a:r>
            <a:r>
              <a:rPr lang="pt-PT" sz="1000" dirty="0">
                <a:solidFill>
                  <a:schemeClr val="tx2">
                    <a:lumMod val="40000"/>
                    <a:lumOff val="60000"/>
                  </a:schemeClr>
                </a:solidFill>
                <a:latin typeface="Russo One" panose="02000503050000020004" pitchFamily="2" charset="0"/>
              </a:rPr>
              <a:t> – </a:t>
            </a:r>
            <a:r>
              <a:rPr lang="pt-PT" sz="1000" dirty="0" err="1">
                <a:solidFill>
                  <a:schemeClr val="tx2">
                    <a:lumMod val="40000"/>
                    <a:lumOff val="60000"/>
                  </a:schemeClr>
                </a:solidFill>
                <a:latin typeface="Russo One" panose="02000503050000020004" pitchFamily="2" charset="0"/>
              </a:rPr>
              <a:t>Immobilizer</a:t>
            </a:r>
            <a:r>
              <a:rPr lang="pt-PT" sz="1000" dirty="0">
                <a:solidFill>
                  <a:schemeClr val="tx2">
                    <a:lumMod val="40000"/>
                    <a:lumOff val="60000"/>
                  </a:schemeClr>
                </a:solidFill>
                <a:latin typeface="Russo One" panose="02000503050000020004" pitchFamily="2" charset="0"/>
              </a:rPr>
              <a:t> 418 </a:t>
            </a:r>
            <a:r>
              <a:rPr lang="pt-PT" sz="1000" dirty="0" err="1">
                <a:solidFill>
                  <a:schemeClr val="tx2">
                    <a:lumMod val="40000"/>
                    <a:lumOff val="60000"/>
                  </a:schemeClr>
                </a:solidFill>
                <a:latin typeface="Russo One" panose="02000503050000020004" pitchFamily="2" charset="0"/>
              </a:rPr>
              <a:t>heavy</a:t>
            </a:r>
            <a:r>
              <a:rPr lang="pt-PT" sz="1000" dirty="0">
                <a:solidFill>
                  <a:schemeClr val="tx2">
                    <a:lumMod val="40000"/>
                    <a:lumOff val="60000"/>
                  </a:schemeClr>
                </a:solidFill>
                <a:latin typeface="Russo One" panose="02000503050000020004" pitchFamily="2" charset="0"/>
              </a:rPr>
              <a:t> </a:t>
            </a:r>
            <a:r>
              <a:rPr lang="pt-PT" sz="1000" dirty="0" err="1">
                <a:solidFill>
                  <a:schemeClr val="tx2">
                    <a:lumMod val="40000"/>
                    <a:lumOff val="60000"/>
                  </a:schemeClr>
                </a:solidFill>
                <a:latin typeface="Russo One" panose="02000503050000020004" pitchFamily="2" charset="0"/>
              </a:rPr>
              <a:t>cruiser</a:t>
            </a:r>
            <a:endParaRPr lang="pt-PT" sz="1000" dirty="0">
              <a:solidFill>
                <a:schemeClr val="tx2">
                  <a:lumMod val="40000"/>
                  <a:lumOff val="60000"/>
                </a:schemeClr>
              </a:solidFill>
              <a:latin typeface="Russo One" panose="02000503050000020004" pitchFamily="2" charset="0"/>
            </a:endParaRPr>
          </a:p>
          <a:p>
            <a:endParaRPr lang="pt-PT" sz="1000" dirty="0">
              <a:solidFill>
                <a:schemeClr val="tx2">
                  <a:lumMod val="40000"/>
                  <a:lumOff val="60000"/>
                </a:schemeClr>
              </a:solidFill>
              <a:latin typeface="Russo One" panose="02000503050000020004" pitchFamily="2" charset="0"/>
            </a:endParaRPr>
          </a:p>
          <a:p>
            <a:r>
              <a:rPr lang="pt-PT" sz="1000" i="1" dirty="0" err="1">
                <a:solidFill>
                  <a:schemeClr val="tx2">
                    <a:lumMod val="40000"/>
                    <a:lumOff val="60000"/>
                  </a:schemeClr>
                </a:solidFill>
                <a:latin typeface="Russo One" panose="02000503050000020004" pitchFamily="2" charset="0"/>
              </a:rPr>
              <a:t>Unsung</a:t>
            </a:r>
            <a:r>
              <a:rPr lang="pt-PT" sz="1000" i="1" dirty="0">
                <a:solidFill>
                  <a:schemeClr val="tx2">
                    <a:lumMod val="40000"/>
                    <a:lumOff val="60000"/>
                  </a:schemeClr>
                </a:solidFill>
                <a:latin typeface="Russo One" panose="02000503050000020004" pitchFamily="2" charset="0"/>
              </a:rPr>
              <a:t> Valor –</a:t>
            </a:r>
            <a:r>
              <a:rPr lang="pt-PT" sz="1000" dirty="0">
                <a:solidFill>
                  <a:schemeClr val="tx2">
                    <a:lumMod val="40000"/>
                    <a:lumOff val="60000"/>
                  </a:schemeClr>
                </a:solidFill>
                <a:latin typeface="Russo One" panose="02000503050000020004" pitchFamily="2" charset="0"/>
              </a:rPr>
              <a:t> </a:t>
            </a:r>
            <a:r>
              <a:rPr lang="pt-PT" sz="1000" dirty="0" err="1">
                <a:solidFill>
                  <a:schemeClr val="tx2">
                    <a:lumMod val="40000"/>
                    <a:lumOff val="60000"/>
                  </a:schemeClr>
                </a:solidFill>
                <a:latin typeface="Russo One" panose="02000503050000020004" pitchFamily="2" charset="0"/>
              </a:rPr>
              <a:t>Braha’tok</a:t>
            </a:r>
            <a:r>
              <a:rPr lang="pt-PT" sz="1000" dirty="0">
                <a:solidFill>
                  <a:schemeClr val="tx2">
                    <a:lumMod val="40000"/>
                    <a:lumOff val="60000"/>
                  </a:schemeClr>
                </a:solidFill>
                <a:latin typeface="Russo One" panose="02000503050000020004" pitchFamily="2" charset="0"/>
              </a:rPr>
              <a:t> </a:t>
            </a:r>
            <a:r>
              <a:rPr lang="pt-PT" sz="1000" dirty="0" err="1">
                <a:solidFill>
                  <a:schemeClr val="tx2">
                    <a:lumMod val="40000"/>
                    <a:lumOff val="60000"/>
                  </a:schemeClr>
                </a:solidFill>
                <a:latin typeface="Russo One" panose="02000503050000020004" pitchFamily="2" charset="0"/>
              </a:rPr>
              <a:t>gunship</a:t>
            </a:r>
            <a:endParaRPr lang="pt-PT" sz="1000" dirty="0">
              <a:solidFill>
                <a:schemeClr val="tx2">
                  <a:lumMod val="40000"/>
                  <a:lumOff val="60000"/>
                </a:schemeClr>
              </a:solidFill>
              <a:latin typeface="Russo One" panose="02000503050000020004" pitchFamily="2" charset="0"/>
            </a:endParaRPr>
          </a:p>
          <a:p>
            <a:endParaRPr lang="pt-PT" sz="1000" dirty="0">
              <a:solidFill>
                <a:schemeClr val="tx2">
                  <a:lumMod val="40000"/>
                  <a:lumOff val="60000"/>
                </a:schemeClr>
              </a:solidFill>
              <a:latin typeface="Russo One" panose="02000503050000020004" pitchFamily="2" charset="0"/>
            </a:endParaRPr>
          </a:p>
          <a:p>
            <a:r>
              <a:rPr lang="pt-PT" sz="1000" i="1" dirty="0" err="1">
                <a:solidFill>
                  <a:schemeClr val="tx2">
                    <a:lumMod val="40000"/>
                    <a:lumOff val="60000"/>
                  </a:schemeClr>
                </a:solidFill>
                <a:latin typeface="Russo One" panose="02000503050000020004" pitchFamily="2" charset="0"/>
              </a:rPr>
              <a:t>Serpent’s</a:t>
            </a:r>
            <a:r>
              <a:rPr lang="pt-PT" sz="1000" i="1" dirty="0">
                <a:solidFill>
                  <a:schemeClr val="tx2">
                    <a:lumMod val="40000"/>
                    <a:lumOff val="60000"/>
                  </a:schemeClr>
                </a:solidFill>
                <a:latin typeface="Russo One" panose="02000503050000020004" pitchFamily="2" charset="0"/>
              </a:rPr>
              <a:t> </a:t>
            </a:r>
            <a:r>
              <a:rPr lang="pt-PT" sz="1000" i="1" dirty="0" err="1">
                <a:solidFill>
                  <a:schemeClr val="tx2">
                    <a:lumMod val="40000"/>
                    <a:lumOff val="60000"/>
                  </a:schemeClr>
                </a:solidFill>
                <a:latin typeface="Russo One" panose="02000503050000020004" pitchFamily="2" charset="0"/>
              </a:rPr>
              <a:t>Strike</a:t>
            </a:r>
            <a:r>
              <a:rPr lang="pt-PT" sz="1000" i="1" dirty="0">
                <a:solidFill>
                  <a:schemeClr val="tx2">
                    <a:lumMod val="40000"/>
                    <a:lumOff val="60000"/>
                  </a:schemeClr>
                </a:solidFill>
                <a:latin typeface="Russo One" panose="02000503050000020004" pitchFamily="2" charset="0"/>
              </a:rPr>
              <a:t> –</a:t>
            </a:r>
            <a:r>
              <a:rPr lang="pt-PT" sz="1000" dirty="0">
                <a:solidFill>
                  <a:schemeClr val="tx2">
                    <a:lumMod val="40000"/>
                    <a:lumOff val="60000"/>
                  </a:schemeClr>
                </a:solidFill>
                <a:latin typeface="Russo One" panose="02000503050000020004" pitchFamily="2" charset="0"/>
              </a:rPr>
              <a:t> </a:t>
            </a:r>
            <a:r>
              <a:rPr lang="pt-PT" sz="1000" dirty="0" err="1">
                <a:solidFill>
                  <a:schemeClr val="tx2">
                    <a:lumMod val="40000"/>
                    <a:lumOff val="60000"/>
                  </a:schemeClr>
                </a:solidFill>
                <a:latin typeface="Russo One" panose="02000503050000020004" pitchFamily="2" charset="0"/>
              </a:rPr>
              <a:t>Braha’tok</a:t>
            </a:r>
            <a:r>
              <a:rPr lang="pt-PT" sz="1000" dirty="0">
                <a:solidFill>
                  <a:schemeClr val="tx2">
                    <a:lumMod val="40000"/>
                    <a:lumOff val="60000"/>
                  </a:schemeClr>
                </a:solidFill>
                <a:latin typeface="Russo One" panose="02000503050000020004" pitchFamily="2" charset="0"/>
              </a:rPr>
              <a:t> </a:t>
            </a:r>
            <a:r>
              <a:rPr lang="pt-PT" sz="1000" dirty="0" err="1">
                <a:solidFill>
                  <a:schemeClr val="tx2">
                    <a:lumMod val="40000"/>
                    <a:lumOff val="60000"/>
                  </a:schemeClr>
                </a:solidFill>
                <a:latin typeface="Russo One" panose="02000503050000020004" pitchFamily="2" charset="0"/>
              </a:rPr>
              <a:t>gunship</a:t>
            </a:r>
            <a:endParaRPr lang="pt-PT" sz="1000" dirty="0">
              <a:solidFill>
                <a:schemeClr val="tx2">
                  <a:lumMod val="40000"/>
                  <a:lumOff val="60000"/>
                </a:schemeClr>
              </a:solidFill>
              <a:latin typeface="Russo One" panose="02000503050000020004" pitchFamily="2" charset="0"/>
            </a:endParaRPr>
          </a:p>
          <a:p>
            <a:endParaRPr lang="pt-PT" sz="1000" dirty="0">
              <a:solidFill>
                <a:schemeClr val="tx2">
                  <a:lumMod val="40000"/>
                  <a:lumOff val="60000"/>
                </a:schemeClr>
              </a:solidFill>
              <a:latin typeface="Russo One" panose="02000503050000020004" pitchFamily="2" charset="0"/>
            </a:endParaRPr>
          </a:p>
          <a:p>
            <a:r>
              <a:rPr lang="pt-PT" sz="1000" i="1" dirty="0" err="1">
                <a:solidFill>
                  <a:schemeClr val="tx2">
                    <a:lumMod val="40000"/>
                    <a:lumOff val="60000"/>
                  </a:schemeClr>
                </a:solidFill>
                <a:latin typeface="Russo One" panose="02000503050000020004" pitchFamily="2" charset="0"/>
              </a:rPr>
              <a:t>Jate’kara</a:t>
            </a:r>
            <a:r>
              <a:rPr lang="pt-PT" sz="1000" i="1" dirty="0">
                <a:solidFill>
                  <a:schemeClr val="tx2">
                    <a:lumMod val="40000"/>
                    <a:lumOff val="60000"/>
                  </a:schemeClr>
                </a:solidFill>
                <a:latin typeface="Russo One" panose="02000503050000020004" pitchFamily="2" charset="0"/>
              </a:rPr>
              <a:t> –</a:t>
            </a:r>
            <a:r>
              <a:rPr lang="pt-PT" sz="1000" dirty="0">
                <a:solidFill>
                  <a:schemeClr val="tx2">
                    <a:lumMod val="40000"/>
                    <a:lumOff val="60000"/>
                  </a:schemeClr>
                </a:solidFill>
                <a:latin typeface="Russo One" panose="02000503050000020004" pitchFamily="2" charset="0"/>
              </a:rPr>
              <a:t> </a:t>
            </a:r>
            <a:r>
              <a:rPr lang="pt-PT" sz="1000" dirty="0" err="1">
                <a:solidFill>
                  <a:schemeClr val="tx2">
                    <a:lumMod val="40000"/>
                    <a:lumOff val="60000"/>
                  </a:schemeClr>
                </a:solidFill>
                <a:latin typeface="Russo One" panose="02000503050000020004" pitchFamily="2" charset="0"/>
              </a:rPr>
              <a:t>Braha’tok</a:t>
            </a:r>
            <a:r>
              <a:rPr lang="pt-PT" sz="1000" dirty="0">
                <a:solidFill>
                  <a:schemeClr val="tx2">
                    <a:lumMod val="40000"/>
                    <a:lumOff val="60000"/>
                  </a:schemeClr>
                </a:solidFill>
                <a:latin typeface="Russo One" panose="02000503050000020004" pitchFamily="2" charset="0"/>
              </a:rPr>
              <a:t> </a:t>
            </a:r>
            <a:r>
              <a:rPr lang="pt-PT" sz="1000" dirty="0" err="1">
                <a:solidFill>
                  <a:schemeClr val="tx2">
                    <a:lumMod val="40000"/>
                    <a:lumOff val="60000"/>
                  </a:schemeClr>
                </a:solidFill>
                <a:latin typeface="Russo One" panose="02000503050000020004" pitchFamily="2" charset="0"/>
              </a:rPr>
              <a:t>gunship</a:t>
            </a:r>
            <a:endParaRPr lang="pt-PT" sz="1000" dirty="0">
              <a:solidFill>
                <a:schemeClr val="tx2">
                  <a:lumMod val="40000"/>
                  <a:lumOff val="60000"/>
                </a:schemeClr>
              </a:solidFill>
              <a:latin typeface="Russo One" panose="02000503050000020004" pitchFamily="2" charset="0"/>
            </a:endParaRPr>
          </a:p>
          <a:p>
            <a:endParaRPr lang="pt-PT" sz="1000" dirty="0">
              <a:solidFill>
                <a:schemeClr val="tx2">
                  <a:lumMod val="40000"/>
                  <a:lumOff val="60000"/>
                </a:schemeClr>
              </a:solidFill>
              <a:latin typeface="Russo One" panose="02000503050000020004" pitchFamily="2" charset="0"/>
            </a:endParaRPr>
          </a:p>
          <a:p>
            <a:r>
              <a:rPr lang="pt-PT" sz="1000" i="1" dirty="0" err="1">
                <a:solidFill>
                  <a:schemeClr val="tx2">
                    <a:lumMod val="40000"/>
                    <a:lumOff val="60000"/>
                  </a:schemeClr>
                </a:solidFill>
                <a:latin typeface="Russo One" panose="02000503050000020004" pitchFamily="2" charset="0"/>
              </a:rPr>
              <a:t>Disquiet</a:t>
            </a:r>
            <a:r>
              <a:rPr lang="pt-PT" sz="1000" i="1" dirty="0">
                <a:solidFill>
                  <a:schemeClr val="tx2">
                    <a:lumMod val="40000"/>
                    <a:lumOff val="60000"/>
                  </a:schemeClr>
                </a:solidFill>
                <a:latin typeface="Russo One" panose="02000503050000020004" pitchFamily="2" charset="0"/>
              </a:rPr>
              <a:t> Balance – </a:t>
            </a:r>
            <a:r>
              <a:rPr lang="pt-PT" sz="1000" dirty="0">
                <a:solidFill>
                  <a:schemeClr val="tx2">
                    <a:lumMod val="40000"/>
                    <a:lumOff val="60000"/>
                  </a:schemeClr>
                </a:solidFill>
                <a:latin typeface="Russo One" panose="02000503050000020004" pitchFamily="2" charset="0"/>
              </a:rPr>
              <a:t>DP20 </a:t>
            </a:r>
            <a:r>
              <a:rPr lang="pt-PT" sz="1000" dirty="0" err="1">
                <a:solidFill>
                  <a:schemeClr val="tx2">
                    <a:lumMod val="40000"/>
                    <a:lumOff val="60000"/>
                  </a:schemeClr>
                </a:solidFill>
                <a:latin typeface="Russo One" panose="02000503050000020004" pitchFamily="2" charset="0"/>
              </a:rPr>
              <a:t>Gunship</a:t>
            </a:r>
            <a:endParaRPr lang="pt-PT" sz="1000" dirty="0">
              <a:solidFill>
                <a:schemeClr val="tx2">
                  <a:lumMod val="40000"/>
                  <a:lumOff val="60000"/>
                </a:schemeClr>
              </a:solidFill>
              <a:latin typeface="Russo One" panose="02000503050000020004" pitchFamily="2" charset="0"/>
            </a:endParaRPr>
          </a:p>
          <a:p>
            <a:endParaRPr lang="pt-PT" sz="1000" dirty="0">
              <a:solidFill>
                <a:schemeClr val="tx2">
                  <a:lumMod val="40000"/>
                  <a:lumOff val="60000"/>
                </a:schemeClr>
              </a:solidFill>
              <a:latin typeface="Russo One" panose="02000503050000020004" pitchFamily="2" charset="0"/>
            </a:endParaRPr>
          </a:p>
          <a:p>
            <a:r>
              <a:rPr lang="pt-PT" sz="1000" i="1" dirty="0">
                <a:solidFill>
                  <a:schemeClr val="tx2">
                    <a:lumMod val="40000"/>
                    <a:lumOff val="60000"/>
                  </a:schemeClr>
                </a:solidFill>
                <a:latin typeface="Russo One" panose="02000503050000020004" pitchFamily="2" charset="0"/>
              </a:rPr>
              <a:t>Corona – </a:t>
            </a:r>
            <a:r>
              <a:rPr lang="pt-PT" sz="1000" dirty="0">
                <a:solidFill>
                  <a:schemeClr val="tx2">
                    <a:lumMod val="40000"/>
                    <a:lumOff val="60000"/>
                  </a:schemeClr>
                </a:solidFill>
                <a:latin typeface="Russo One" panose="02000503050000020004" pitchFamily="2" charset="0"/>
              </a:rPr>
              <a:t>DP20 </a:t>
            </a:r>
            <a:r>
              <a:rPr lang="pt-PT" sz="1000" dirty="0" err="1">
                <a:solidFill>
                  <a:schemeClr val="tx2">
                    <a:lumMod val="40000"/>
                    <a:lumOff val="60000"/>
                  </a:schemeClr>
                </a:solidFill>
                <a:latin typeface="Russo One" panose="02000503050000020004" pitchFamily="2" charset="0"/>
              </a:rPr>
              <a:t>Gunship</a:t>
            </a:r>
            <a:endParaRPr lang="pt-PT" sz="1000" dirty="0">
              <a:solidFill>
                <a:schemeClr val="tx2">
                  <a:lumMod val="40000"/>
                  <a:lumOff val="60000"/>
                </a:schemeClr>
              </a:solidFill>
              <a:latin typeface="Russo One" panose="02000503050000020004" pitchFamily="2" charset="0"/>
            </a:endParaRPr>
          </a:p>
          <a:p>
            <a:endParaRPr lang="pt-PT" sz="1000" dirty="0">
              <a:solidFill>
                <a:schemeClr val="tx2">
                  <a:lumMod val="40000"/>
                  <a:lumOff val="60000"/>
                </a:schemeClr>
              </a:solidFill>
              <a:latin typeface="Russo One" panose="02000503050000020004" pitchFamily="2" charset="0"/>
            </a:endParaRPr>
          </a:p>
          <a:p>
            <a:r>
              <a:rPr lang="pt-PT" sz="1000" i="1" dirty="0" err="1">
                <a:solidFill>
                  <a:schemeClr val="tx2">
                    <a:lumMod val="40000"/>
                    <a:lumOff val="60000"/>
                  </a:schemeClr>
                </a:solidFill>
                <a:latin typeface="Russo One" panose="02000503050000020004" pitchFamily="2" charset="0"/>
              </a:rPr>
              <a:t>Black</a:t>
            </a:r>
            <a:r>
              <a:rPr lang="pt-PT" sz="1000" i="1" dirty="0">
                <a:solidFill>
                  <a:schemeClr val="tx2">
                    <a:lumMod val="40000"/>
                    <a:lumOff val="60000"/>
                  </a:schemeClr>
                </a:solidFill>
                <a:latin typeface="Russo One" panose="02000503050000020004" pitchFamily="2" charset="0"/>
              </a:rPr>
              <a:t> </a:t>
            </a:r>
            <a:r>
              <a:rPr lang="pt-PT" sz="1000" i="1" dirty="0" err="1">
                <a:solidFill>
                  <a:schemeClr val="tx2">
                    <a:lumMod val="40000"/>
                    <a:lumOff val="60000"/>
                  </a:schemeClr>
                </a:solidFill>
                <a:latin typeface="Russo One" panose="02000503050000020004" pitchFamily="2" charset="0"/>
              </a:rPr>
              <a:t>Hole</a:t>
            </a:r>
            <a:r>
              <a:rPr lang="pt-PT" sz="1000" i="1" dirty="0">
                <a:solidFill>
                  <a:schemeClr val="tx2">
                    <a:lumMod val="40000"/>
                    <a:lumOff val="60000"/>
                  </a:schemeClr>
                </a:solidFill>
                <a:latin typeface="Russo One" panose="02000503050000020004" pitchFamily="2" charset="0"/>
              </a:rPr>
              <a:t> </a:t>
            </a:r>
            <a:r>
              <a:rPr lang="pt-PT" sz="1000" i="1" dirty="0" err="1">
                <a:solidFill>
                  <a:schemeClr val="tx2">
                    <a:lumMod val="40000"/>
                    <a:lumOff val="60000"/>
                  </a:schemeClr>
                </a:solidFill>
                <a:latin typeface="Russo One" panose="02000503050000020004" pitchFamily="2" charset="0"/>
              </a:rPr>
              <a:t>Sun</a:t>
            </a:r>
            <a:r>
              <a:rPr lang="pt-PT" sz="1000" i="1" dirty="0">
                <a:solidFill>
                  <a:schemeClr val="tx2">
                    <a:lumMod val="40000"/>
                    <a:lumOff val="60000"/>
                  </a:schemeClr>
                </a:solidFill>
                <a:latin typeface="Russo One" panose="02000503050000020004" pitchFamily="2" charset="0"/>
              </a:rPr>
              <a:t> – </a:t>
            </a:r>
            <a:r>
              <a:rPr lang="pt-PT" sz="1000" dirty="0">
                <a:solidFill>
                  <a:schemeClr val="tx2">
                    <a:lumMod val="40000"/>
                    <a:lumOff val="60000"/>
                  </a:schemeClr>
                </a:solidFill>
                <a:latin typeface="Russo One" panose="02000503050000020004" pitchFamily="2" charset="0"/>
              </a:rPr>
              <a:t>DP20 </a:t>
            </a:r>
            <a:r>
              <a:rPr lang="pt-PT" sz="1000" dirty="0" err="1">
                <a:solidFill>
                  <a:schemeClr val="tx2">
                    <a:lumMod val="40000"/>
                    <a:lumOff val="60000"/>
                  </a:schemeClr>
                </a:solidFill>
                <a:latin typeface="Russo One" panose="02000503050000020004" pitchFamily="2" charset="0"/>
              </a:rPr>
              <a:t>Gunship</a:t>
            </a:r>
            <a:endParaRPr lang="pt-PT" sz="1000" dirty="0">
              <a:solidFill>
                <a:schemeClr val="tx2">
                  <a:lumMod val="40000"/>
                  <a:lumOff val="60000"/>
                </a:schemeClr>
              </a:solidFill>
              <a:latin typeface="Russo One" panose="02000503050000020004" pitchFamily="2" charset="0"/>
            </a:endParaRPr>
          </a:p>
          <a:p>
            <a:endParaRPr lang="pt-PT" sz="1000" dirty="0">
              <a:solidFill>
                <a:schemeClr val="tx2">
                  <a:lumMod val="40000"/>
                  <a:lumOff val="60000"/>
                </a:schemeClr>
              </a:solidFill>
              <a:latin typeface="Russo One" panose="02000503050000020004" pitchFamily="2" charset="0"/>
            </a:endParaRPr>
          </a:p>
          <a:p>
            <a:r>
              <a:rPr lang="pt-PT" sz="1000" i="1" dirty="0" err="1">
                <a:solidFill>
                  <a:schemeClr val="tx2">
                    <a:lumMod val="40000"/>
                    <a:lumOff val="60000"/>
                  </a:schemeClr>
                </a:solidFill>
                <a:latin typeface="Russo One" panose="02000503050000020004" pitchFamily="2" charset="0"/>
              </a:rPr>
              <a:t>Rainbow</a:t>
            </a:r>
            <a:r>
              <a:rPr lang="pt-PT" sz="1000" i="1" dirty="0">
                <a:solidFill>
                  <a:schemeClr val="tx2">
                    <a:lumMod val="40000"/>
                    <a:lumOff val="60000"/>
                  </a:schemeClr>
                </a:solidFill>
                <a:latin typeface="Russo One" panose="02000503050000020004" pitchFamily="2" charset="0"/>
              </a:rPr>
              <a:t> </a:t>
            </a:r>
            <a:r>
              <a:rPr lang="pt-PT" sz="1000" i="1" dirty="0" err="1">
                <a:solidFill>
                  <a:schemeClr val="tx2">
                    <a:lumMod val="40000"/>
                    <a:lumOff val="60000"/>
                  </a:schemeClr>
                </a:solidFill>
                <a:latin typeface="Russo One" panose="02000503050000020004" pitchFamily="2" charset="0"/>
              </a:rPr>
              <a:t>Connection</a:t>
            </a:r>
            <a:r>
              <a:rPr lang="pt-PT" sz="1000" i="1" dirty="0">
                <a:solidFill>
                  <a:schemeClr val="tx2">
                    <a:lumMod val="40000"/>
                    <a:lumOff val="60000"/>
                  </a:schemeClr>
                </a:solidFill>
                <a:latin typeface="Russo One" panose="02000503050000020004" pitchFamily="2" charset="0"/>
              </a:rPr>
              <a:t> </a:t>
            </a:r>
            <a:r>
              <a:rPr lang="pt-PT" sz="1000" dirty="0">
                <a:solidFill>
                  <a:schemeClr val="tx2">
                    <a:lumMod val="40000"/>
                    <a:lumOff val="60000"/>
                  </a:schemeClr>
                </a:solidFill>
                <a:latin typeface="Russo One" panose="02000503050000020004" pitchFamily="2" charset="0"/>
              </a:rPr>
              <a:t>– </a:t>
            </a:r>
            <a:r>
              <a:rPr lang="pt-PT" sz="1000" dirty="0" err="1">
                <a:solidFill>
                  <a:schemeClr val="tx2">
                    <a:lumMod val="40000"/>
                    <a:lumOff val="60000"/>
                  </a:schemeClr>
                </a:solidFill>
                <a:latin typeface="Russo One" panose="02000503050000020004" pitchFamily="2" charset="0"/>
              </a:rPr>
              <a:t>Action</a:t>
            </a:r>
            <a:r>
              <a:rPr lang="pt-PT" sz="1000" dirty="0">
                <a:solidFill>
                  <a:schemeClr val="tx2">
                    <a:lumMod val="40000"/>
                    <a:lumOff val="60000"/>
                  </a:schemeClr>
                </a:solidFill>
                <a:latin typeface="Russo One" panose="02000503050000020004" pitchFamily="2" charset="0"/>
              </a:rPr>
              <a:t> VI </a:t>
            </a:r>
            <a:r>
              <a:rPr lang="pt-PT" sz="1000" dirty="0" err="1">
                <a:solidFill>
                  <a:schemeClr val="tx2">
                    <a:lumMod val="40000"/>
                    <a:lumOff val="60000"/>
                  </a:schemeClr>
                </a:solidFill>
                <a:latin typeface="Russo One" panose="02000503050000020004" pitchFamily="2" charset="0"/>
              </a:rPr>
              <a:t>Transport</a:t>
            </a:r>
            <a:endParaRPr lang="pt-PT" sz="1000" dirty="0">
              <a:solidFill>
                <a:schemeClr val="tx2">
                  <a:lumMod val="40000"/>
                  <a:lumOff val="60000"/>
                </a:schemeClr>
              </a:solidFill>
              <a:latin typeface="Russo One" panose="02000503050000020004" pitchFamily="2" charset="0"/>
            </a:endParaRPr>
          </a:p>
          <a:p>
            <a:endParaRPr lang="pt-PT" sz="1000" dirty="0">
              <a:solidFill>
                <a:schemeClr val="tx2">
                  <a:lumMod val="40000"/>
                  <a:lumOff val="60000"/>
                </a:schemeClr>
              </a:solidFill>
              <a:latin typeface="Russo One" panose="02000503050000020004" pitchFamily="2" charset="0"/>
            </a:endParaRPr>
          </a:p>
          <a:p>
            <a:r>
              <a:rPr lang="pt-PT" sz="1000" dirty="0">
                <a:solidFill>
                  <a:schemeClr val="tx2">
                    <a:lumMod val="40000"/>
                    <a:lumOff val="60000"/>
                  </a:schemeClr>
                </a:solidFill>
                <a:latin typeface="Russo One" panose="02000503050000020004" pitchFamily="2" charset="0"/>
              </a:rPr>
              <a:t>VT-49 </a:t>
            </a:r>
            <a:r>
              <a:rPr lang="pt-PT" sz="1000" dirty="0" err="1">
                <a:solidFill>
                  <a:schemeClr val="tx2">
                    <a:lumMod val="40000"/>
                    <a:lumOff val="60000"/>
                  </a:schemeClr>
                </a:solidFill>
                <a:latin typeface="Russo One" panose="02000503050000020004" pitchFamily="2" charset="0"/>
              </a:rPr>
              <a:t>Decimator</a:t>
            </a:r>
            <a:r>
              <a:rPr lang="pt-PT" sz="1000" dirty="0">
                <a:solidFill>
                  <a:schemeClr val="tx2">
                    <a:lumMod val="40000"/>
                    <a:lumOff val="60000"/>
                  </a:schemeClr>
                </a:solidFill>
                <a:latin typeface="Russo One" panose="02000503050000020004" pitchFamily="2" charset="0"/>
              </a:rPr>
              <a:t> </a:t>
            </a:r>
            <a:r>
              <a:rPr lang="pt-PT" sz="1000" dirty="0" err="1">
                <a:solidFill>
                  <a:schemeClr val="tx2">
                    <a:lumMod val="40000"/>
                    <a:lumOff val="60000"/>
                  </a:schemeClr>
                </a:solidFill>
                <a:latin typeface="Russo One" panose="02000503050000020004" pitchFamily="2" charset="0"/>
              </a:rPr>
              <a:t>flight</a:t>
            </a:r>
            <a:endParaRPr lang="pt-PT" sz="1000" dirty="0">
              <a:solidFill>
                <a:schemeClr val="tx2">
                  <a:lumMod val="40000"/>
                  <a:lumOff val="60000"/>
                </a:schemeClr>
              </a:solidFill>
              <a:latin typeface="Russo One" panose="02000503050000020004" pitchFamily="2" charset="0"/>
            </a:endParaRPr>
          </a:p>
          <a:p>
            <a:endParaRPr lang="pt-PT" sz="1000" dirty="0">
              <a:solidFill>
                <a:schemeClr val="tx2">
                  <a:lumMod val="40000"/>
                  <a:lumOff val="60000"/>
                </a:schemeClr>
              </a:solidFill>
              <a:latin typeface="Russo One" panose="02000503050000020004" pitchFamily="2" charset="0"/>
            </a:endParaRPr>
          </a:p>
          <a:p>
            <a:r>
              <a:rPr lang="pt-PT" sz="1000" i="1" dirty="0" err="1">
                <a:solidFill>
                  <a:schemeClr val="tx2">
                    <a:lumMod val="40000"/>
                    <a:lumOff val="60000"/>
                  </a:schemeClr>
                </a:solidFill>
                <a:latin typeface="Russo One" panose="02000503050000020004" pitchFamily="2" charset="0"/>
              </a:rPr>
              <a:t>Mass</a:t>
            </a:r>
            <a:r>
              <a:rPr lang="pt-PT" sz="1000" i="1" dirty="0">
                <a:solidFill>
                  <a:schemeClr val="tx2">
                    <a:lumMod val="40000"/>
                    <a:lumOff val="60000"/>
                  </a:schemeClr>
                </a:solidFill>
                <a:latin typeface="Russo One" panose="02000503050000020004" pitchFamily="2" charset="0"/>
              </a:rPr>
              <a:t>, &amp; </a:t>
            </a:r>
            <a:r>
              <a:rPr lang="pt-PT" sz="1000" i="1" dirty="0" err="1">
                <a:solidFill>
                  <a:schemeClr val="tx2">
                    <a:lumMod val="40000"/>
                    <a:lumOff val="60000"/>
                  </a:schemeClr>
                </a:solidFill>
                <a:latin typeface="Russo One" panose="02000503050000020004" pitchFamily="2" charset="0"/>
              </a:rPr>
              <a:t>Gravity</a:t>
            </a:r>
            <a:r>
              <a:rPr lang="pt-PT" sz="1000" i="1" dirty="0">
                <a:solidFill>
                  <a:schemeClr val="tx2">
                    <a:lumMod val="40000"/>
                    <a:lumOff val="60000"/>
                  </a:schemeClr>
                </a:solidFill>
                <a:latin typeface="Russo One" panose="02000503050000020004" pitchFamily="2" charset="0"/>
              </a:rPr>
              <a:t> </a:t>
            </a:r>
            <a:r>
              <a:rPr lang="pt-PT" sz="1000" i="1" dirty="0" err="1">
                <a:solidFill>
                  <a:schemeClr val="tx2">
                    <a:lumMod val="40000"/>
                    <a:lumOff val="60000"/>
                  </a:schemeClr>
                </a:solidFill>
                <a:latin typeface="Russo One" panose="02000503050000020004" pitchFamily="2" charset="0"/>
              </a:rPr>
              <a:t>squadrons</a:t>
            </a:r>
            <a:r>
              <a:rPr lang="pt-PT" sz="1000" dirty="0">
                <a:solidFill>
                  <a:schemeClr val="tx2">
                    <a:lumMod val="40000"/>
                    <a:lumOff val="60000"/>
                  </a:schemeClr>
                </a:solidFill>
                <a:latin typeface="Russo One" panose="02000503050000020004" pitchFamily="2" charset="0"/>
              </a:rPr>
              <a:t> – T-70 X-</a:t>
            </a:r>
            <a:r>
              <a:rPr lang="pt-PT" sz="1000" dirty="0" err="1">
                <a:solidFill>
                  <a:schemeClr val="tx2">
                    <a:lumMod val="40000"/>
                    <a:lumOff val="60000"/>
                  </a:schemeClr>
                </a:solidFill>
                <a:latin typeface="Russo One" panose="02000503050000020004" pitchFamily="2" charset="0"/>
              </a:rPr>
              <a:t>wings</a:t>
            </a:r>
            <a:endParaRPr lang="pt-PT" sz="1000" dirty="0">
              <a:solidFill>
                <a:schemeClr val="tx2">
                  <a:lumMod val="40000"/>
                  <a:lumOff val="60000"/>
                </a:schemeClr>
              </a:solidFill>
              <a:latin typeface="Russo One" panose="02000503050000020004" pitchFamily="2" charset="0"/>
            </a:endParaRPr>
          </a:p>
        </p:txBody>
      </p:sp>
      <p:sp>
        <p:nvSpPr>
          <p:cNvPr id="11" name="Retângulo 10">
            <a:extLst>
              <a:ext uri="{FF2B5EF4-FFF2-40B4-BE49-F238E27FC236}">
                <a16:creationId xmlns:a16="http://schemas.microsoft.com/office/drawing/2014/main" id="{B558364D-D2BE-4592-B017-ECECA8007596}"/>
              </a:ext>
            </a:extLst>
          </p:cNvPr>
          <p:cNvSpPr/>
          <p:nvPr/>
        </p:nvSpPr>
        <p:spPr>
          <a:xfrm>
            <a:off x="4498247" y="2346680"/>
            <a:ext cx="4663508" cy="2923877"/>
          </a:xfrm>
          <a:prstGeom prst="rect">
            <a:avLst/>
          </a:prstGeom>
          <a:ln w="38100">
            <a:solidFill>
              <a:schemeClr val="accent1"/>
            </a:solidFill>
          </a:ln>
        </p:spPr>
        <p:txBody>
          <a:bodyPr wrap="square">
            <a:spAutoFit/>
          </a:bodyPr>
          <a:lstStyle/>
          <a:p>
            <a:r>
              <a:rPr lang="pt-PT" sz="1400" dirty="0" err="1">
                <a:solidFill>
                  <a:schemeClr val="tx2">
                    <a:lumMod val="40000"/>
                    <a:lumOff val="60000"/>
                  </a:schemeClr>
                </a:solidFill>
                <a:latin typeface="Russo One" panose="02000503050000020004" pitchFamily="2" charset="0"/>
              </a:rPr>
              <a:t>Strike</a:t>
            </a:r>
            <a:r>
              <a:rPr lang="pt-PT" sz="1400" dirty="0">
                <a:solidFill>
                  <a:schemeClr val="tx2">
                    <a:lumMod val="40000"/>
                    <a:lumOff val="60000"/>
                  </a:schemeClr>
                </a:solidFill>
                <a:latin typeface="Russo One" panose="02000503050000020004" pitchFamily="2" charset="0"/>
              </a:rPr>
              <a:t> </a:t>
            </a:r>
            <a:r>
              <a:rPr lang="pt-PT" sz="1400" dirty="0" err="1">
                <a:solidFill>
                  <a:schemeClr val="tx2">
                    <a:lumMod val="40000"/>
                    <a:lumOff val="60000"/>
                  </a:schemeClr>
                </a:solidFill>
                <a:latin typeface="Russo One" panose="02000503050000020004" pitchFamily="2" charset="0"/>
              </a:rPr>
              <a:t>Group</a:t>
            </a:r>
            <a:r>
              <a:rPr lang="pt-PT" sz="1400" dirty="0">
                <a:solidFill>
                  <a:schemeClr val="tx2">
                    <a:lumMod val="40000"/>
                    <a:lumOff val="60000"/>
                  </a:schemeClr>
                </a:solidFill>
                <a:latin typeface="Russo One" panose="02000503050000020004" pitchFamily="2" charset="0"/>
              </a:rPr>
              <a:t> </a:t>
            </a:r>
            <a:r>
              <a:rPr lang="pt-PT" sz="1400" i="1" dirty="0" err="1">
                <a:solidFill>
                  <a:schemeClr val="tx2">
                    <a:lumMod val="40000"/>
                    <a:lumOff val="60000"/>
                  </a:schemeClr>
                </a:solidFill>
                <a:latin typeface="Russo One" panose="02000503050000020004" pitchFamily="2" charset="0"/>
              </a:rPr>
              <a:t>Besh</a:t>
            </a:r>
            <a:endParaRPr lang="pt-PT" sz="1400" i="1" dirty="0">
              <a:solidFill>
                <a:schemeClr val="tx2">
                  <a:lumMod val="40000"/>
                  <a:lumOff val="60000"/>
                </a:schemeClr>
              </a:solidFill>
              <a:latin typeface="Russo One" panose="02000503050000020004" pitchFamily="2" charset="0"/>
            </a:endParaRPr>
          </a:p>
          <a:p>
            <a:endParaRPr lang="pt-PT" sz="1000" b="1" dirty="0">
              <a:solidFill>
                <a:schemeClr val="tx2">
                  <a:lumMod val="40000"/>
                  <a:lumOff val="60000"/>
                </a:schemeClr>
              </a:solidFill>
              <a:latin typeface="Russo One" panose="02000503050000020004" pitchFamily="2" charset="0"/>
            </a:endParaRPr>
          </a:p>
          <a:p>
            <a:r>
              <a:rPr lang="pt-PT" sz="1000" i="1" dirty="0">
                <a:solidFill>
                  <a:schemeClr val="tx2">
                    <a:lumMod val="40000"/>
                    <a:lumOff val="60000"/>
                  </a:schemeClr>
                </a:solidFill>
                <a:latin typeface="Russo One" panose="02000503050000020004" pitchFamily="2" charset="0"/>
              </a:rPr>
              <a:t>Invicta II</a:t>
            </a:r>
            <a:r>
              <a:rPr lang="pt-PT" sz="1000" dirty="0">
                <a:solidFill>
                  <a:schemeClr val="tx2">
                    <a:lumMod val="40000"/>
                    <a:lumOff val="60000"/>
                  </a:schemeClr>
                </a:solidFill>
                <a:latin typeface="Russo One" panose="02000503050000020004" pitchFamily="2" charset="0"/>
              </a:rPr>
              <a:t> – </a:t>
            </a:r>
            <a:r>
              <a:rPr lang="pt-PT" sz="1000" dirty="0" err="1">
                <a:solidFill>
                  <a:schemeClr val="tx2">
                    <a:lumMod val="40000"/>
                    <a:lumOff val="60000"/>
                  </a:schemeClr>
                </a:solidFill>
                <a:latin typeface="Russo One" panose="02000503050000020004" pitchFamily="2" charset="0"/>
              </a:rPr>
              <a:t>Vindicator</a:t>
            </a:r>
            <a:r>
              <a:rPr lang="pt-PT" sz="1000" dirty="0">
                <a:solidFill>
                  <a:schemeClr val="tx2">
                    <a:lumMod val="40000"/>
                    <a:lumOff val="60000"/>
                  </a:schemeClr>
                </a:solidFill>
                <a:latin typeface="Russo One" panose="02000503050000020004" pitchFamily="2" charset="0"/>
              </a:rPr>
              <a:t> </a:t>
            </a:r>
            <a:r>
              <a:rPr lang="pt-PT" sz="1000" dirty="0" err="1">
                <a:solidFill>
                  <a:schemeClr val="tx2">
                    <a:lumMod val="40000"/>
                    <a:lumOff val="60000"/>
                  </a:schemeClr>
                </a:solidFill>
                <a:latin typeface="Russo One" panose="02000503050000020004" pitchFamily="2" charset="0"/>
              </a:rPr>
              <a:t>heavy</a:t>
            </a:r>
            <a:r>
              <a:rPr lang="pt-PT" sz="1000" dirty="0">
                <a:solidFill>
                  <a:schemeClr val="tx2">
                    <a:lumMod val="40000"/>
                    <a:lumOff val="60000"/>
                  </a:schemeClr>
                </a:solidFill>
                <a:latin typeface="Russo One" panose="02000503050000020004" pitchFamily="2" charset="0"/>
              </a:rPr>
              <a:t> </a:t>
            </a:r>
            <a:r>
              <a:rPr lang="pt-PT" sz="1000" dirty="0" err="1">
                <a:solidFill>
                  <a:schemeClr val="tx2">
                    <a:lumMod val="40000"/>
                    <a:lumOff val="60000"/>
                  </a:schemeClr>
                </a:solidFill>
                <a:latin typeface="Russo One" panose="02000503050000020004" pitchFamily="2" charset="0"/>
              </a:rPr>
              <a:t>cruiser</a:t>
            </a:r>
            <a:endParaRPr lang="pt-PT" sz="1000" dirty="0">
              <a:solidFill>
                <a:schemeClr val="tx2">
                  <a:lumMod val="40000"/>
                  <a:lumOff val="60000"/>
                </a:schemeClr>
              </a:solidFill>
              <a:latin typeface="Russo One" panose="02000503050000020004" pitchFamily="2" charset="0"/>
            </a:endParaRPr>
          </a:p>
          <a:p>
            <a:endParaRPr lang="pt-PT" sz="1000" dirty="0">
              <a:solidFill>
                <a:schemeClr val="tx2">
                  <a:lumMod val="40000"/>
                  <a:lumOff val="60000"/>
                </a:schemeClr>
              </a:solidFill>
              <a:latin typeface="Russo One" panose="02000503050000020004" pitchFamily="2" charset="0"/>
            </a:endParaRPr>
          </a:p>
          <a:p>
            <a:r>
              <a:rPr lang="pt-PT" sz="1000" i="1" dirty="0" err="1">
                <a:solidFill>
                  <a:schemeClr val="tx2">
                    <a:lumMod val="40000"/>
                    <a:lumOff val="60000"/>
                  </a:schemeClr>
                </a:solidFill>
                <a:latin typeface="Russo One" panose="02000503050000020004" pitchFamily="2" charset="0"/>
              </a:rPr>
              <a:t>Eldar’s</a:t>
            </a:r>
            <a:r>
              <a:rPr lang="pt-PT" sz="1000" i="1" dirty="0">
                <a:solidFill>
                  <a:schemeClr val="tx2">
                    <a:lumMod val="40000"/>
                    <a:lumOff val="60000"/>
                  </a:schemeClr>
                </a:solidFill>
                <a:latin typeface="Russo One" panose="02000503050000020004" pitchFamily="2" charset="0"/>
              </a:rPr>
              <a:t> Anthem – </a:t>
            </a:r>
            <a:r>
              <a:rPr lang="pt-PT" sz="1000" dirty="0" err="1">
                <a:solidFill>
                  <a:schemeClr val="tx2">
                    <a:lumMod val="40000"/>
                    <a:lumOff val="60000"/>
                  </a:schemeClr>
                </a:solidFill>
                <a:latin typeface="Russo One" panose="02000503050000020004" pitchFamily="2" charset="0"/>
              </a:rPr>
              <a:t>Strike</a:t>
            </a:r>
            <a:r>
              <a:rPr lang="pt-PT" sz="1000" dirty="0">
                <a:solidFill>
                  <a:schemeClr val="tx2">
                    <a:lumMod val="40000"/>
                    <a:lumOff val="60000"/>
                  </a:schemeClr>
                </a:solidFill>
                <a:latin typeface="Russo One" panose="02000503050000020004" pitchFamily="2" charset="0"/>
              </a:rPr>
              <a:t> </a:t>
            </a:r>
            <a:r>
              <a:rPr lang="pt-PT" sz="1000" dirty="0" err="1">
                <a:solidFill>
                  <a:schemeClr val="tx2">
                    <a:lumMod val="40000"/>
                    <a:lumOff val="60000"/>
                  </a:schemeClr>
                </a:solidFill>
                <a:latin typeface="Russo One" panose="02000503050000020004" pitchFamily="2" charset="0"/>
              </a:rPr>
              <a:t>cruiser</a:t>
            </a:r>
            <a:endParaRPr lang="pt-PT" sz="1000" dirty="0">
              <a:solidFill>
                <a:schemeClr val="tx2">
                  <a:lumMod val="40000"/>
                  <a:lumOff val="60000"/>
                </a:schemeClr>
              </a:solidFill>
              <a:latin typeface="Russo One" panose="02000503050000020004" pitchFamily="2" charset="0"/>
            </a:endParaRPr>
          </a:p>
          <a:p>
            <a:endParaRPr lang="pt-PT" sz="1000" dirty="0">
              <a:solidFill>
                <a:schemeClr val="tx2">
                  <a:lumMod val="40000"/>
                  <a:lumOff val="60000"/>
                </a:schemeClr>
              </a:solidFill>
              <a:latin typeface="Russo One" panose="02000503050000020004" pitchFamily="2" charset="0"/>
            </a:endParaRPr>
          </a:p>
          <a:p>
            <a:r>
              <a:rPr lang="pt-PT" sz="1000" i="1" dirty="0" err="1">
                <a:solidFill>
                  <a:schemeClr val="tx2">
                    <a:lumMod val="40000"/>
                    <a:lumOff val="60000"/>
                  </a:schemeClr>
                </a:solidFill>
                <a:latin typeface="Russo One" panose="02000503050000020004" pitchFamily="2" charset="0"/>
              </a:rPr>
              <a:t>Selen’s</a:t>
            </a:r>
            <a:r>
              <a:rPr lang="pt-PT" sz="1000" i="1" dirty="0">
                <a:solidFill>
                  <a:schemeClr val="tx2">
                    <a:lumMod val="40000"/>
                    <a:lumOff val="60000"/>
                  </a:schemeClr>
                </a:solidFill>
                <a:latin typeface="Russo One" panose="02000503050000020004" pitchFamily="2" charset="0"/>
              </a:rPr>
              <a:t> </a:t>
            </a:r>
            <a:r>
              <a:rPr lang="pt-PT" sz="1000" i="1" dirty="0" err="1">
                <a:solidFill>
                  <a:schemeClr val="tx2">
                    <a:lumMod val="40000"/>
                    <a:lumOff val="60000"/>
                  </a:schemeClr>
                </a:solidFill>
                <a:latin typeface="Russo One" panose="02000503050000020004" pitchFamily="2" charset="0"/>
              </a:rPr>
              <a:t>Song</a:t>
            </a:r>
            <a:r>
              <a:rPr lang="pt-PT" sz="1000" i="1" dirty="0">
                <a:solidFill>
                  <a:schemeClr val="tx2">
                    <a:lumMod val="40000"/>
                    <a:lumOff val="60000"/>
                  </a:schemeClr>
                </a:solidFill>
                <a:latin typeface="Russo One" panose="02000503050000020004" pitchFamily="2" charset="0"/>
              </a:rPr>
              <a:t> – </a:t>
            </a:r>
            <a:r>
              <a:rPr lang="pt-PT" sz="1000" dirty="0" err="1">
                <a:solidFill>
                  <a:schemeClr val="tx2">
                    <a:lumMod val="40000"/>
                    <a:lumOff val="60000"/>
                  </a:schemeClr>
                </a:solidFill>
                <a:latin typeface="Russo One" panose="02000503050000020004" pitchFamily="2" charset="0"/>
              </a:rPr>
              <a:t>Strike</a:t>
            </a:r>
            <a:r>
              <a:rPr lang="pt-PT" sz="1000" dirty="0">
                <a:solidFill>
                  <a:schemeClr val="tx2">
                    <a:lumMod val="40000"/>
                    <a:lumOff val="60000"/>
                  </a:schemeClr>
                </a:solidFill>
                <a:latin typeface="Russo One" panose="02000503050000020004" pitchFamily="2" charset="0"/>
              </a:rPr>
              <a:t> </a:t>
            </a:r>
            <a:r>
              <a:rPr lang="pt-PT" sz="1000" dirty="0" err="1">
                <a:solidFill>
                  <a:schemeClr val="tx2">
                    <a:lumMod val="40000"/>
                    <a:lumOff val="60000"/>
                  </a:schemeClr>
                </a:solidFill>
                <a:latin typeface="Russo One" panose="02000503050000020004" pitchFamily="2" charset="0"/>
              </a:rPr>
              <a:t>cruiser</a:t>
            </a:r>
            <a:endParaRPr lang="pt-PT" sz="1000" dirty="0">
              <a:solidFill>
                <a:schemeClr val="tx2">
                  <a:lumMod val="40000"/>
                  <a:lumOff val="60000"/>
                </a:schemeClr>
              </a:solidFill>
              <a:latin typeface="Russo One" panose="02000503050000020004" pitchFamily="2" charset="0"/>
            </a:endParaRPr>
          </a:p>
          <a:p>
            <a:endParaRPr lang="pt-PT" sz="1000" dirty="0">
              <a:solidFill>
                <a:schemeClr val="tx2">
                  <a:lumMod val="40000"/>
                  <a:lumOff val="60000"/>
                </a:schemeClr>
              </a:solidFill>
              <a:latin typeface="Russo One" panose="02000503050000020004" pitchFamily="2" charset="0"/>
            </a:endParaRPr>
          </a:p>
          <a:p>
            <a:r>
              <a:rPr lang="pt-PT" sz="1000" i="1" dirty="0" err="1">
                <a:solidFill>
                  <a:schemeClr val="tx2">
                    <a:lumMod val="40000"/>
                    <a:lumOff val="60000"/>
                  </a:schemeClr>
                </a:solidFill>
                <a:latin typeface="Russo One" panose="02000503050000020004" pitchFamily="2" charset="0"/>
              </a:rPr>
              <a:t>Shadow’s</a:t>
            </a:r>
            <a:r>
              <a:rPr lang="pt-PT" sz="1000" i="1" dirty="0">
                <a:solidFill>
                  <a:schemeClr val="tx2">
                    <a:lumMod val="40000"/>
                    <a:lumOff val="60000"/>
                  </a:schemeClr>
                </a:solidFill>
                <a:latin typeface="Russo One" panose="02000503050000020004" pitchFamily="2" charset="0"/>
              </a:rPr>
              <a:t> </a:t>
            </a:r>
            <a:r>
              <a:rPr lang="pt-PT" sz="1000" i="1" dirty="0" err="1">
                <a:solidFill>
                  <a:schemeClr val="tx2">
                    <a:lumMod val="40000"/>
                    <a:lumOff val="60000"/>
                  </a:schemeClr>
                </a:solidFill>
                <a:latin typeface="Russo One" panose="02000503050000020004" pitchFamily="2" charset="0"/>
              </a:rPr>
              <a:t>Promise</a:t>
            </a:r>
            <a:r>
              <a:rPr lang="pt-PT" sz="1000" i="1" dirty="0">
                <a:solidFill>
                  <a:schemeClr val="tx2">
                    <a:lumMod val="40000"/>
                    <a:lumOff val="60000"/>
                  </a:schemeClr>
                </a:solidFill>
                <a:latin typeface="Russo One" panose="02000503050000020004" pitchFamily="2" charset="0"/>
              </a:rPr>
              <a:t> – </a:t>
            </a:r>
            <a:r>
              <a:rPr lang="pt-PT" sz="1000" dirty="0" err="1">
                <a:solidFill>
                  <a:schemeClr val="tx2">
                    <a:lumMod val="40000"/>
                    <a:lumOff val="60000"/>
                  </a:schemeClr>
                </a:solidFill>
                <a:latin typeface="Russo One" panose="02000503050000020004" pitchFamily="2" charset="0"/>
              </a:rPr>
              <a:t>Strike</a:t>
            </a:r>
            <a:r>
              <a:rPr lang="pt-PT" sz="1000" dirty="0">
                <a:solidFill>
                  <a:schemeClr val="tx2">
                    <a:lumMod val="40000"/>
                    <a:lumOff val="60000"/>
                  </a:schemeClr>
                </a:solidFill>
                <a:latin typeface="Russo One" panose="02000503050000020004" pitchFamily="2" charset="0"/>
              </a:rPr>
              <a:t> </a:t>
            </a:r>
            <a:r>
              <a:rPr lang="pt-PT" sz="1000" dirty="0" err="1">
                <a:solidFill>
                  <a:schemeClr val="tx2">
                    <a:lumMod val="40000"/>
                    <a:lumOff val="60000"/>
                  </a:schemeClr>
                </a:solidFill>
                <a:latin typeface="Russo One" panose="02000503050000020004" pitchFamily="2" charset="0"/>
              </a:rPr>
              <a:t>cruiser</a:t>
            </a:r>
            <a:endParaRPr lang="pt-PT" sz="1000" dirty="0">
              <a:solidFill>
                <a:schemeClr val="tx2">
                  <a:lumMod val="40000"/>
                  <a:lumOff val="60000"/>
                </a:schemeClr>
              </a:solidFill>
              <a:latin typeface="Russo One" panose="02000503050000020004" pitchFamily="2" charset="0"/>
            </a:endParaRPr>
          </a:p>
          <a:p>
            <a:endParaRPr lang="pt-PT" sz="1000" dirty="0">
              <a:solidFill>
                <a:schemeClr val="tx2">
                  <a:lumMod val="40000"/>
                  <a:lumOff val="60000"/>
                </a:schemeClr>
              </a:solidFill>
              <a:latin typeface="Russo One" panose="02000503050000020004" pitchFamily="2" charset="0"/>
            </a:endParaRPr>
          </a:p>
          <a:p>
            <a:r>
              <a:rPr lang="pt-PT" sz="1000" i="1" dirty="0" err="1">
                <a:solidFill>
                  <a:schemeClr val="tx2">
                    <a:lumMod val="40000"/>
                    <a:lumOff val="60000"/>
                  </a:schemeClr>
                </a:solidFill>
                <a:latin typeface="Russo One" panose="02000503050000020004" pitchFamily="2" charset="0"/>
              </a:rPr>
              <a:t>Hail</a:t>
            </a:r>
            <a:r>
              <a:rPr lang="pt-PT" sz="1000" i="1" dirty="0">
                <a:solidFill>
                  <a:schemeClr val="tx2">
                    <a:lumMod val="40000"/>
                    <a:lumOff val="60000"/>
                  </a:schemeClr>
                </a:solidFill>
                <a:latin typeface="Russo One" panose="02000503050000020004" pitchFamily="2" charset="0"/>
              </a:rPr>
              <a:t> of Light</a:t>
            </a:r>
            <a:r>
              <a:rPr lang="pt-PT" sz="1000" dirty="0">
                <a:solidFill>
                  <a:schemeClr val="tx2">
                    <a:lumMod val="40000"/>
                    <a:lumOff val="60000"/>
                  </a:schemeClr>
                </a:solidFill>
                <a:latin typeface="Russo One" panose="02000503050000020004" pitchFamily="2" charset="0"/>
              </a:rPr>
              <a:t> – </a:t>
            </a:r>
            <a:r>
              <a:rPr lang="pt-PT" sz="1000" dirty="0" err="1">
                <a:solidFill>
                  <a:schemeClr val="tx2">
                    <a:lumMod val="40000"/>
                    <a:lumOff val="60000"/>
                  </a:schemeClr>
                </a:solidFill>
                <a:latin typeface="Russo One" panose="02000503050000020004" pitchFamily="2" charset="0"/>
              </a:rPr>
              <a:t>Nebulon</a:t>
            </a:r>
            <a:r>
              <a:rPr lang="pt-PT" sz="1000" dirty="0">
                <a:solidFill>
                  <a:schemeClr val="tx2">
                    <a:lumMod val="40000"/>
                    <a:lumOff val="60000"/>
                  </a:schemeClr>
                </a:solidFill>
                <a:latin typeface="Russo One" panose="02000503050000020004" pitchFamily="2" charset="0"/>
              </a:rPr>
              <a:t>-B </a:t>
            </a:r>
            <a:r>
              <a:rPr lang="pt-PT" sz="1000" dirty="0" err="1">
                <a:solidFill>
                  <a:schemeClr val="tx2">
                    <a:lumMod val="40000"/>
                    <a:lumOff val="60000"/>
                  </a:schemeClr>
                </a:solidFill>
                <a:latin typeface="Russo One" panose="02000503050000020004" pitchFamily="2" charset="0"/>
              </a:rPr>
              <a:t>frigate</a:t>
            </a:r>
            <a:endParaRPr lang="pt-PT" sz="1000" dirty="0">
              <a:solidFill>
                <a:schemeClr val="tx2">
                  <a:lumMod val="40000"/>
                  <a:lumOff val="60000"/>
                </a:schemeClr>
              </a:solidFill>
              <a:latin typeface="Russo One" panose="02000503050000020004" pitchFamily="2" charset="0"/>
            </a:endParaRPr>
          </a:p>
          <a:p>
            <a:endParaRPr lang="pt-PT" sz="1000" dirty="0">
              <a:solidFill>
                <a:schemeClr val="tx2">
                  <a:lumMod val="40000"/>
                  <a:lumOff val="60000"/>
                </a:schemeClr>
              </a:solidFill>
              <a:latin typeface="Russo One" panose="02000503050000020004" pitchFamily="2" charset="0"/>
            </a:endParaRPr>
          </a:p>
          <a:p>
            <a:r>
              <a:rPr lang="pt-PT" sz="1000" dirty="0">
                <a:solidFill>
                  <a:schemeClr val="tx2">
                    <a:lumMod val="40000"/>
                    <a:lumOff val="60000"/>
                  </a:schemeClr>
                </a:solidFill>
                <a:latin typeface="Russo One" panose="02000503050000020004" pitchFamily="2" charset="0"/>
              </a:rPr>
              <a:t>2x VT-49 </a:t>
            </a:r>
            <a:r>
              <a:rPr lang="pt-PT" sz="1000" dirty="0" err="1">
                <a:solidFill>
                  <a:schemeClr val="tx2">
                    <a:lumMod val="40000"/>
                    <a:lumOff val="60000"/>
                  </a:schemeClr>
                </a:solidFill>
                <a:latin typeface="Russo One" panose="02000503050000020004" pitchFamily="2" charset="0"/>
              </a:rPr>
              <a:t>Decimator</a:t>
            </a:r>
            <a:r>
              <a:rPr lang="pt-PT" sz="1000" dirty="0">
                <a:solidFill>
                  <a:schemeClr val="tx2">
                    <a:lumMod val="40000"/>
                    <a:lumOff val="60000"/>
                  </a:schemeClr>
                </a:solidFill>
                <a:latin typeface="Russo One" panose="02000503050000020004" pitchFamily="2" charset="0"/>
              </a:rPr>
              <a:t> </a:t>
            </a:r>
            <a:r>
              <a:rPr lang="pt-PT" sz="1000" dirty="0" err="1">
                <a:solidFill>
                  <a:schemeClr val="tx2">
                    <a:lumMod val="40000"/>
                    <a:lumOff val="60000"/>
                  </a:schemeClr>
                </a:solidFill>
                <a:latin typeface="Russo One" panose="02000503050000020004" pitchFamily="2" charset="0"/>
              </a:rPr>
              <a:t>flights</a:t>
            </a:r>
            <a:endParaRPr lang="pt-PT" sz="1000" dirty="0">
              <a:solidFill>
                <a:schemeClr val="tx2">
                  <a:lumMod val="40000"/>
                  <a:lumOff val="60000"/>
                </a:schemeClr>
              </a:solidFill>
              <a:latin typeface="Russo One" panose="02000503050000020004" pitchFamily="2" charset="0"/>
            </a:endParaRPr>
          </a:p>
          <a:p>
            <a:endParaRPr lang="pt-PT" sz="1000" dirty="0">
              <a:solidFill>
                <a:schemeClr val="tx2">
                  <a:lumMod val="40000"/>
                  <a:lumOff val="60000"/>
                </a:schemeClr>
              </a:solidFill>
              <a:latin typeface="Russo One" panose="02000503050000020004" pitchFamily="2" charset="0"/>
            </a:endParaRPr>
          </a:p>
          <a:p>
            <a:r>
              <a:rPr lang="pt-PT" sz="1000" i="1" dirty="0" err="1">
                <a:solidFill>
                  <a:schemeClr val="tx2">
                    <a:lumMod val="40000"/>
                    <a:lumOff val="60000"/>
                  </a:schemeClr>
                </a:solidFill>
                <a:latin typeface="Russo One" panose="02000503050000020004" pitchFamily="2" charset="0"/>
              </a:rPr>
              <a:t>Ebon</a:t>
            </a:r>
            <a:r>
              <a:rPr lang="pt-PT" sz="1000" i="1" dirty="0">
                <a:solidFill>
                  <a:schemeClr val="tx2">
                    <a:lumMod val="40000"/>
                    <a:lumOff val="60000"/>
                  </a:schemeClr>
                </a:solidFill>
                <a:latin typeface="Russo One" panose="02000503050000020004" pitchFamily="2" charset="0"/>
              </a:rPr>
              <a:t>, </a:t>
            </a:r>
            <a:r>
              <a:rPr lang="pt-PT" sz="1000" i="1" dirty="0" err="1">
                <a:solidFill>
                  <a:schemeClr val="tx2">
                    <a:lumMod val="40000"/>
                    <a:lumOff val="60000"/>
                  </a:schemeClr>
                </a:solidFill>
                <a:latin typeface="Russo One" panose="02000503050000020004" pitchFamily="2" charset="0"/>
              </a:rPr>
              <a:t>Ash</a:t>
            </a:r>
            <a:r>
              <a:rPr lang="pt-PT" sz="1000" i="1" dirty="0">
                <a:solidFill>
                  <a:schemeClr val="tx2">
                    <a:lumMod val="40000"/>
                    <a:lumOff val="60000"/>
                  </a:schemeClr>
                </a:solidFill>
                <a:latin typeface="Russo One" panose="02000503050000020004" pitchFamily="2" charset="0"/>
              </a:rPr>
              <a:t>, </a:t>
            </a:r>
            <a:r>
              <a:rPr lang="pt-PT" sz="1000" i="1" dirty="0" err="1">
                <a:solidFill>
                  <a:schemeClr val="tx2">
                    <a:lumMod val="40000"/>
                    <a:lumOff val="60000"/>
                  </a:schemeClr>
                </a:solidFill>
                <a:latin typeface="Russo One" panose="02000503050000020004" pitchFamily="2" charset="0"/>
              </a:rPr>
              <a:t>Paean</a:t>
            </a:r>
            <a:r>
              <a:rPr lang="pt-PT" sz="1000" i="1" dirty="0">
                <a:solidFill>
                  <a:schemeClr val="tx2">
                    <a:lumMod val="40000"/>
                    <a:lumOff val="60000"/>
                  </a:schemeClr>
                </a:solidFill>
                <a:latin typeface="Russo One" panose="02000503050000020004" pitchFamily="2" charset="0"/>
              </a:rPr>
              <a:t>, </a:t>
            </a:r>
            <a:r>
              <a:rPr lang="pt-PT" sz="1000" i="1" dirty="0" err="1">
                <a:solidFill>
                  <a:schemeClr val="tx2">
                    <a:lumMod val="40000"/>
                    <a:lumOff val="60000"/>
                  </a:schemeClr>
                </a:solidFill>
                <a:latin typeface="Russo One" panose="02000503050000020004" pitchFamily="2" charset="0"/>
              </a:rPr>
              <a:t>Canticle</a:t>
            </a:r>
            <a:r>
              <a:rPr lang="pt-PT" sz="1000" i="1" dirty="0">
                <a:solidFill>
                  <a:schemeClr val="tx2">
                    <a:lumMod val="40000"/>
                    <a:lumOff val="60000"/>
                  </a:schemeClr>
                </a:solidFill>
                <a:latin typeface="Russo One" panose="02000503050000020004" pitchFamily="2" charset="0"/>
              </a:rPr>
              <a:t>, Banshee, </a:t>
            </a:r>
            <a:r>
              <a:rPr lang="pt-PT" sz="1000" i="1" dirty="0" err="1">
                <a:solidFill>
                  <a:schemeClr val="tx2">
                    <a:lumMod val="40000"/>
                    <a:lumOff val="60000"/>
                  </a:schemeClr>
                </a:solidFill>
                <a:latin typeface="Russo One" panose="02000503050000020004" pitchFamily="2" charset="0"/>
              </a:rPr>
              <a:t>Siren</a:t>
            </a:r>
            <a:r>
              <a:rPr lang="pt-PT" sz="1000" i="1" dirty="0">
                <a:solidFill>
                  <a:schemeClr val="tx2">
                    <a:lumMod val="40000"/>
                    <a:lumOff val="60000"/>
                  </a:schemeClr>
                </a:solidFill>
                <a:latin typeface="Russo One" panose="02000503050000020004" pitchFamily="2" charset="0"/>
              </a:rPr>
              <a:t>, </a:t>
            </a:r>
            <a:r>
              <a:rPr lang="pt-PT" sz="1000" i="1" dirty="0" err="1">
                <a:solidFill>
                  <a:schemeClr val="tx2">
                    <a:lumMod val="40000"/>
                    <a:lumOff val="60000"/>
                  </a:schemeClr>
                </a:solidFill>
                <a:latin typeface="Russo One" panose="02000503050000020004" pitchFamily="2" charset="0"/>
              </a:rPr>
              <a:t>Bond</a:t>
            </a:r>
            <a:r>
              <a:rPr lang="pt-PT" sz="1000" i="1" dirty="0">
                <a:solidFill>
                  <a:schemeClr val="tx2">
                    <a:lumMod val="40000"/>
                    <a:lumOff val="60000"/>
                  </a:schemeClr>
                </a:solidFill>
                <a:latin typeface="Russo One" panose="02000503050000020004" pitchFamily="2" charset="0"/>
              </a:rPr>
              <a:t>, </a:t>
            </a:r>
            <a:r>
              <a:rPr lang="pt-PT" sz="1000" i="1" dirty="0" err="1">
                <a:solidFill>
                  <a:schemeClr val="tx2">
                    <a:lumMod val="40000"/>
                    <a:lumOff val="60000"/>
                  </a:schemeClr>
                </a:solidFill>
                <a:latin typeface="Russo One" panose="02000503050000020004" pitchFamily="2" charset="0"/>
              </a:rPr>
              <a:t>Oath</a:t>
            </a:r>
            <a:r>
              <a:rPr lang="pt-PT" sz="1000" i="1" dirty="0">
                <a:solidFill>
                  <a:schemeClr val="tx2">
                    <a:lumMod val="40000"/>
                    <a:lumOff val="60000"/>
                  </a:schemeClr>
                </a:solidFill>
                <a:latin typeface="Russo One" panose="02000503050000020004" pitchFamily="2" charset="0"/>
              </a:rPr>
              <a:t>, </a:t>
            </a:r>
            <a:r>
              <a:rPr lang="pt-PT" sz="1000" i="1" dirty="0" err="1">
                <a:solidFill>
                  <a:schemeClr val="tx2">
                    <a:lumMod val="40000"/>
                    <a:lumOff val="60000"/>
                  </a:schemeClr>
                </a:solidFill>
                <a:latin typeface="Russo One" panose="02000503050000020004" pitchFamily="2" charset="0"/>
              </a:rPr>
              <a:t>Defiant</a:t>
            </a:r>
            <a:r>
              <a:rPr lang="pt-PT" sz="1000" i="1" dirty="0">
                <a:solidFill>
                  <a:schemeClr val="tx2">
                    <a:lumMod val="40000"/>
                    <a:lumOff val="60000"/>
                  </a:schemeClr>
                </a:solidFill>
                <a:latin typeface="Russo One" panose="02000503050000020004" pitchFamily="2" charset="0"/>
              </a:rPr>
              <a:t>, &amp; </a:t>
            </a:r>
            <a:r>
              <a:rPr lang="pt-PT" sz="1000" i="1" dirty="0" err="1">
                <a:solidFill>
                  <a:schemeClr val="tx2">
                    <a:lumMod val="40000"/>
                    <a:lumOff val="60000"/>
                  </a:schemeClr>
                </a:solidFill>
                <a:latin typeface="Russo One" panose="02000503050000020004" pitchFamily="2" charset="0"/>
              </a:rPr>
              <a:t>Lumen</a:t>
            </a:r>
            <a:r>
              <a:rPr lang="pt-PT" sz="1000" i="1" dirty="0">
                <a:solidFill>
                  <a:schemeClr val="tx2">
                    <a:lumMod val="40000"/>
                    <a:lumOff val="60000"/>
                  </a:schemeClr>
                </a:solidFill>
                <a:latin typeface="Russo One" panose="02000503050000020004" pitchFamily="2" charset="0"/>
              </a:rPr>
              <a:t> </a:t>
            </a:r>
            <a:r>
              <a:rPr lang="pt-PT" sz="1000" i="1" dirty="0" err="1">
                <a:solidFill>
                  <a:schemeClr val="tx2">
                    <a:lumMod val="40000"/>
                    <a:lumOff val="60000"/>
                  </a:schemeClr>
                </a:solidFill>
                <a:latin typeface="Russo One" panose="02000503050000020004" pitchFamily="2" charset="0"/>
              </a:rPr>
              <a:t>squadrons</a:t>
            </a:r>
            <a:r>
              <a:rPr lang="pt-PT" sz="1000" i="1" dirty="0">
                <a:solidFill>
                  <a:schemeClr val="tx2">
                    <a:lumMod val="40000"/>
                    <a:lumOff val="60000"/>
                  </a:schemeClr>
                </a:solidFill>
                <a:latin typeface="Russo One" panose="02000503050000020004" pitchFamily="2" charset="0"/>
              </a:rPr>
              <a:t> </a:t>
            </a:r>
            <a:r>
              <a:rPr lang="pt-PT" sz="1000" dirty="0">
                <a:solidFill>
                  <a:schemeClr val="tx2">
                    <a:lumMod val="40000"/>
                    <a:lumOff val="60000"/>
                  </a:schemeClr>
                </a:solidFill>
                <a:latin typeface="Russo One" panose="02000503050000020004" pitchFamily="2" charset="0"/>
              </a:rPr>
              <a:t>– T-70 X-</a:t>
            </a:r>
            <a:r>
              <a:rPr lang="pt-PT" sz="1000" dirty="0" err="1">
                <a:solidFill>
                  <a:schemeClr val="tx2">
                    <a:lumMod val="40000"/>
                    <a:lumOff val="60000"/>
                  </a:schemeClr>
                </a:solidFill>
                <a:latin typeface="Russo One" panose="02000503050000020004" pitchFamily="2" charset="0"/>
              </a:rPr>
              <a:t>wings</a:t>
            </a:r>
            <a:endParaRPr lang="pt-PT" sz="1000" dirty="0">
              <a:solidFill>
                <a:schemeClr val="tx2">
                  <a:lumMod val="40000"/>
                  <a:lumOff val="60000"/>
                </a:schemeClr>
              </a:solidFill>
              <a:latin typeface="Russo One" panose="02000503050000020004" pitchFamily="2" charset="0"/>
            </a:endParaRPr>
          </a:p>
          <a:p>
            <a:endParaRPr lang="pt-PT" sz="1000" dirty="0">
              <a:solidFill>
                <a:schemeClr val="tx2">
                  <a:lumMod val="40000"/>
                  <a:lumOff val="60000"/>
                </a:schemeClr>
              </a:solidFill>
              <a:latin typeface="Russo One" panose="02000503050000020004" pitchFamily="2" charset="0"/>
            </a:endParaRPr>
          </a:p>
          <a:p>
            <a:r>
              <a:rPr lang="pt-PT" sz="1000" i="1" dirty="0" err="1">
                <a:solidFill>
                  <a:schemeClr val="tx2">
                    <a:lumMod val="40000"/>
                    <a:lumOff val="60000"/>
                  </a:schemeClr>
                </a:solidFill>
                <a:latin typeface="Russo One" panose="02000503050000020004" pitchFamily="2" charset="0"/>
              </a:rPr>
              <a:t>Slate</a:t>
            </a:r>
            <a:r>
              <a:rPr lang="pt-PT" sz="1000" i="1" dirty="0">
                <a:solidFill>
                  <a:schemeClr val="tx2">
                    <a:lumMod val="40000"/>
                    <a:lumOff val="60000"/>
                  </a:schemeClr>
                </a:solidFill>
                <a:latin typeface="Russo One" panose="02000503050000020004" pitchFamily="2" charset="0"/>
              </a:rPr>
              <a:t>, </a:t>
            </a:r>
            <a:r>
              <a:rPr lang="pt-PT" sz="1000" i="1" dirty="0" err="1">
                <a:solidFill>
                  <a:schemeClr val="tx2">
                    <a:lumMod val="40000"/>
                    <a:lumOff val="60000"/>
                  </a:schemeClr>
                </a:solidFill>
                <a:latin typeface="Russo One" panose="02000503050000020004" pitchFamily="2" charset="0"/>
              </a:rPr>
              <a:t>Onyx</a:t>
            </a:r>
            <a:r>
              <a:rPr lang="pt-PT" sz="1000" i="1" dirty="0">
                <a:solidFill>
                  <a:schemeClr val="tx2">
                    <a:lumMod val="40000"/>
                    <a:lumOff val="60000"/>
                  </a:schemeClr>
                </a:solidFill>
                <a:latin typeface="Russo One" panose="02000503050000020004" pitchFamily="2" charset="0"/>
              </a:rPr>
              <a:t>, &amp; </a:t>
            </a:r>
            <a:r>
              <a:rPr lang="pt-PT" sz="1000" i="1" dirty="0" err="1">
                <a:solidFill>
                  <a:schemeClr val="tx2">
                    <a:lumMod val="40000"/>
                    <a:lumOff val="60000"/>
                  </a:schemeClr>
                </a:solidFill>
                <a:latin typeface="Russo One" panose="02000503050000020004" pitchFamily="2" charset="0"/>
              </a:rPr>
              <a:t>Dauntless</a:t>
            </a:r>
            <a:r>
              <a:rPr lang="pt-PT" sz="1000" i="1" dirty="0">
                <a:solidFill>
                  <a:schemeClr val="tx2">
                    <a:lumMod val="40000"/>
                    <a:lumOff val="60000"/>
                  </a:schemeClr>
                </a:solidFill>
                <a:latin typeface="Russo One" panose="02000503050000020004" pitchFamily="2" charset="0"/>
              </a:rPr>
              <a:t> </a:t>
            </a:r>
            <a:r>
              <a:rPr lang="pt-PT" sz="1000" i="1" dirty="0" err="1">
                <a:solidFill>
                  <a:schemeClr val="tx2">
                    <a:lumMod val="40000"/>
                    <a:lumOff val="60000"/>
                  </a:schemeClr>
                </a:solidFill>
                <a:latin typeface="Russo One" panose="02000503050000020004" pitchFamily="2" charset="0"/>
              </a:rPr>
              <a:t>squadrons</a:t>
            </a:r>
            <a:r>
              <a:rPr lang="pt-PT" sz="1000" i="1" dirty="0">
                <a:solidFill>
                  <a:schemeClr val="tx2">
                    <a:lumMod val="40000"/>
                    <a:lumOff val="60000"/>
                  </a:schemeClr>
                </a:solidFill>
                <a:latin typeface="Russo One" panose="02000503050000020004" pitchFamily="2" charset="0"/>
              </a:rPr>
              <a:t> </a:t>
            </a:r>
            <a:r>
              <a:rPr lang="pt-PT" sz="1000" dirty="0">
                <a:solidFill>
                  <a:schemeClr val="tx2">
                    <a:lumMod val="40000"/>
                    <a:lumOff val="60000"/>
                  </a:schemeClr>
                </a:solidFill>
                <a:latin typeface="Russo One" panose="02000503050000020004" pitchFamily="2" charset="0"/>
              </a:rPr>
              <a:t>– A/SF-01 B-</a:t>
            </a:r>
            <a:r>
              <a:rPr lang="pt-PT" sz="1000" dirty="0" err="1">
                <a:solidFill>
                  <a:schemeClr val="tx2">
                    <a:lumMod val="40000"/>
                    <a:lumOff val="60000"/>
                  </a:schemeClr>
                </a:solidFill>
                <a:latin typeface="Russo One" panose="02000503050000020004" pitchFamily="2" charset="0"/>
              </a:rPr>
              <a:t>wings</a:t>
            </a:r>
            <a:endParaRPr lang="en-US" sz="1000" dirty="0">
              <a:solidFill>
                <a:schemeClr val="tx2">
                  <a:lumMod val="40000"/>
                  <a:lumOff val="60000"/>
                </a:schemeClr>
              </a:solidFill>
              <a:latin typeface="Russo One" panose="02000503050000020004" pitchFamily="2" charset="0"/>
            </a:endParaRPr>
          </a:p>
        </p:txBody>
      </p:sp>
      <p:pic>
        <p:nvPicPr>
          <p:cNvPr id="12" name="Imagem 11">
            <a:extLst>
              <a:ext uri="{FF2B5EF4-FFF2-40B4-BE49-F238E27FC236}">
                <a16:creationId xmlns:a16="http://schemas.microsoft.com/office/drawing/2014/main" id="{DCAA1C02-37E4-422E-A326-C7A9B8EB7C78}"/>
              </a:ext>
            </a:extLst>
          </p:cNvPr>
          <p:cNvPicPr>
            <a:picLocks noChangeAspect="1"/>
          </p:cNvPicPr>
          <p:nvPr/>
        </p:nvPicPr>
        <p:blipFill>
          <a:blip r:embed="rId5">
            <a:alphaModFix amt="20000"/>
          </a:blip>
          <a:stretch>
            <a:fillRect/>
          </a:stretch>
        </p:blipFill>
        <p:spPr>
          <a:xfrm>
            <a:off x="1003177" y="461890"/>
            <a:ext cx="10697592" cy="5928415"/>
          </a:xfrm>
          <a:prstGeom prst="rect">
            <a:avLst/>
          </a:prstGeom>
        </p:spPr>
      </p:pic>
    </p:spTree>
    <p:extLst>
      <p:ext uri="{BB962C8B-B14F-4D97-AF65-F5344CB8AC3E}">
        <p14:creationId xmlns:p14="http://schemas.microsoft.com/office/powerpoint/2010/main" val="32728488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B8482328-E01F-4364-B860-03D5D6F5C722}"/>
              </a:ext>
            </a:extLst>
          </p:cNvPr>
          <p:cNvPicPr>
            <a:picLocks noChangeAspect="1"/>
          </p:cNvPicPr>
          <p:nvPr/>
        </p:nvPicPr>
        <p:blipFill>
          <a:blip r:embed="rId3"/>
          <a:stretch>
            <a:fillRect/>
          </a:stretch>
        </p:blipFill>
        <p:spPr>
          <a:xfrm rot="5400000">
            <a:off x="2664100" y="-2669903"/>
            <a:ext cx="6863803" cy="12192002"/>
          </a:xfrm>
          <a:prstGeom prst="rect">
            <a:avLst/>
          </a:prstGeom>
        </p:spPr>
      </p:pic>
      <p:sp>
        <p:nvSpPr>
          <p:cNvPr id="31" name="CaixaDeTexto 30">
            <a:extLst>
              <a:ext uri="{FF2B5EF4-FFF2-40B4-BE49-F238E27FC236}">
                <a16:creationId xmlns:a16="http://schemas.microsoft.com/office/drawing/2014/main" id="{029D95E0-A79C-44F0-BC44-B595DA6B56FD}"/>
              </a:ext>
            </a:extLst>
          </p:cNvPr>
          <p:cNvSpPr txBox="1"/>
          <p:nvPr/>
        </p:nvSpPr>
        <p:spPr>
          <a:xfrm>
            <a:off x="5087471" y="495740"/>
            <a:ext cx="2822533" cy="338554"/>
          </a:xfrm>
          <a:prstGeom prst="rect">
            <a:avLst/>
          </a:prstGeom>
          <a:noFill/>
        </p:spPr>
        <p:txBody>
          <a:bodyPr wrap="square" rtlCol="0">
            <a:spAutoFit/>
          </a:bodyPr>
          <a:lstStyle/>
          <a:p>
            <a:pPr algn="ctr"/>
            <a:r>
              <a:rPr lang="en-US" sz="1600" dirty="0">
                <a:solidFill>
                  <a:schemeClr val="accent1">
                    <a:lumMod val="40000"/>
                    <a:lumOff val="60000"/>
                  </a:schemeClr>
                </a:solidFill>
                <a:latin typeface="Russo One" panose="02000503050000020004" pitchFamily="2" charset="0"/>
              </a:rPr>
              <a:t>Phase 1</a:t>
            </a:r>
            <a:endParaRPr lang="pt-PT" sz="1600" dirty="0">
              <a:solidFill>
                <a:schemeClr val="accent1">
                  <a:lumMod val="40000"/>
                  <a:lumOff val="60000"/>
                </a:schemeClr>
              </a:solidFill>
              <a:latin typeface="Russo One" panose="02000503050000020004" pitchFamily="2" charset="0"/>
            </a:endParaRPr>
          </a:p>
        </p:txBody>
      </p:sp>
      <p:pic>
        <p:nvPicPr>
          <p:cNvPr id="6" name="Imagem 5">
            <a:extLst>
              <a:ext uri="{FF2B5EF4-FFF2-40B4-BE49-F238E27FC236}">
                <a16:creationId xmlns:a16="http://schemas.microsoft.com/office/drawing/2014/main" id="{D35D1DCC-3B53-43E0-8856-3C6BBE3060DD}"/>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9240906" y="5043916"/>
            <a:ext cx="1288012" cy="1288012"/>
          </a:xfrm>
          <a:prstGeom prst="rect">
            <a:avLst/>
          </a:prstGeom>
        </p:spPr>
      </p:pic>
      <p:cxnSp>
        <p:nvCxnSpPr>
          <p:cNvPr id="18" name="Conexão reta 17">
            <a:extLst>
              <a:ext uri="{FF2B5EF4-FFF2-40B4-BE49-F238E27FC236}">
                <a16:creationId xmlns:a16="http://schemas.microsoft.com/office/drawing/2014/main" id="{622A5095-CF56-4B1B-8B05-21D9C7BE60E9}"/>
              </a:ext>
            </a:extLst>
          </p:cNvPr>
          <p:cNvCxnSpPr>
            <a:cxnSpLocks/>
          </p:cNvCxnSpPr>
          <p:nvPr/>
        </p:nvCxnSpPr>
        <p:spPr>
          <a:xfrm>
            <a:off x="973332" y="1322205"/>
            <a:ext cx="272865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Conexão reta 18">
            <a:extLst>
              <a:ext uri="{FF2B5EF4-FFF2-40B4-BE49-F238E27FC236}">
                <a16:creationId xmlns:a16="http://schemas.microsoft.com/office/drawing/2014/main" id="{D98D0B3B-B57C-4E67-AFE3-0F2CDFA2826A}"/>
              </a:ext>
            </a:extLst>
          </p:cNvPr>
          <p:cNvCxnSpPr>
            <a:cxnSpLocks/>
          </p:cNvCxnSpPr>
          <p:nvPr/>
        </p:nvCxnSpPr>
        <p:spPr>
          <a:xfrm>
            <a:off x="973332" y="665017"/>
            <a:ext cx="220487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Conexão reta 20">
            <a:extLst>
              <a:ext uri="{FF2B5EF4-FFF2-40B4-BE49-F238E27FC236}">
                <a16:creationId xmlns:a16="http://schemas.microsoft.com/office/drawing/2014/main" id="{78B8ACF4-BD76-4E96-8195-7F24DE1D5F58}"/>
              </a:ext>
            </a:extLst>
          </p:cNvPr>
          <p:cNvCxnSpPr/>
          <p:nvPr/>
        </p:nvCxnSpPr>
        <p:spPr>
          <a:xfrm flipH="1" flipV="1">
            <a:off x="3178206" y="665017"/>
            <a:ext cx="532660" cy="66709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4" name="CaixaDeTexto 23">
            <a:extLst>
              <a:ext uri="{FF2B5EF4-FFF2-40B4-BE49-F238E27FC236}">
                <a16:creationId xmlns:a16="http://schemas.microsoft.com/office/drawing/2014/main" id="{A5F1B788-8D29-4884-B61B-3E7E4B87D80A}"/>
              </a:ext>
            </a:extLst>
          </p:cNvPr>
          <p:cNvSpPr txBox="1"/>
          <p:nvPr/>
        </p:nvSpPr>
        <p:spPr>
          <a:xfrm>
            <a:off x="921311" y="702572"/>
            <a:ext cx="2664701" cy="646331"/>
          </a:xfrm>
          <a:prstGeom prst="rect">
            <a:avLst/>
          </a:prstGeom>
          <a:noFill/>
          <a:ln w="38100">
            <a:noFill/>
          </a:ln>
        </p:spPr>
        <p:txBody>
          <a:bodyPr wrap="square" rtlCol="0">
            <a:spAutoFit/>
          </a:bodyPr>
          <a:lstStyle/>
          <a:p>
            <a:r>
              <a:rPr lang="en-US" dirty="0">
                <a:solidFill>
                  <a:schemeClr val="accent1">
                    <a:lumMod val="40000"/>
                    <a:lumOff val="60000"/>
                  </a:schemeClr>
                </a:solidFill>
                <a:latin typeface="Russo One" panose="02000503050000020004" pitchFamily="2" charset="0"/>
              </a:rPr>
              <a:t>Battle Plan:</a:t>
            </a:r>
          </a:p>
          <a:p>
            <a:r>
              <a:rPr lang="en-US" dirty="0">
                <a:solidFill>
                  <a:schemeClr val="accent1">
                    <a:lumMod val="40000"/>
                    <a:lumOff val="60000"/>
                  </a:schemeClr>
                </a:solidFill>
                <a:latin typeface="Russo One" panose="02000503050000020004" pitchFamily="2" charset="0"/>
              </a:rPr>
              <a:t>Space Battle</a:t>
            </a:r>
            <a:endParaRPr lang="pt-PT" dirty="0">
              <a:solidFill>
                <a:schemeClr val="accent1">
                  <a:lumMod val="40000"/>
                  <a:lumOff val="60000"/>
                </a:schemeClr>
              </a:solidFill>
              <a:latin typeface="Russo One" panose="02000503050000020004" pitchFamily="2" charset="0"/>
            </a:endParaRPr>
          </a:p>
        </p:txBody>
      </p:sp>
      <p:sp>
        <p:nvSpPr>
          <p:cNvPr id="2" name="Retângulo 1">
            <a:extLst>
              <a:ext uri="{FF2B5EF4-FFF2-40B4-BE49-F238E27FC236}">
                <a16:creationId xmlns:a16="http://schemas.microsoft.com/office/drawing/2014/main" id="{C2DB9067-1ACA-42E0-9CB8-638DD1165356}"/>
              </a:ext>
            </a:extLst>
          </p:cNvPr>
          <p:cNvSpPr/>
          <p:nvPr/>
        </p:nvSpPr>
        <p:spPr>
          <a:xfrm>
            <a:off x="1282256" y="2057279"/>
            <a:ext cx="4607511" cy="3108543"/>
          </a:xfrm>
          <a:prstGeom prst="rect">
            <a:avLst/>
          </a:prstGeom>
          <a:ln w="38100">
            <a:solidFill>
              <a:schemeClr val="accent1"/>
            </a:solidFill>
          </a:ln>
        </p:spPr>
        <p:txBody>
          <a:bodyPr wrap="square">
            <a:spAutoFit/>
          </a:bodyPr>
          <a:lstStyle/>
          <a:p>
            <a:r>
              <a:rPr lang="en-US" sz="1400" dirty="0">
                <a:solidFill>
                  <a:schemeClr val="accent1">
                    <a:lumMod val="40000"/>
                    <a:lumOff val="60000"/>
                  </a:schemeClr>
                </a:solidFill>
                <a:latin typeface="Russo One" panose="02000503050000020004" pitchFamily="2" charset="0"/>
              </a:rPr>
              <a:t>Strike Group </a:t>
            </a:r>
            <a:r>
              <a:rPr lang="en-US" sz="1400" dirty="0" err="1">
                <a:solidFill>
                  <a:schemeClr val="accent1">
                    <a:lumMod val="40000"/>
                    <a:lumOff val="60000"/>
                  </a:schemeClr>
                </a:solidFill>
                <a:latin typeface="Russo One" panose="02000503050000020004" pitchFamily="2" charset="0"/>
              </a:rPr>
              <a:t>Auresh</a:t>
            </a:r>
            <a:r>
              <a:rPr lang="en-US" sz="1400" dirty="0">
                <a:solidFill>
                  <a:schemeClr val="accent1">
                    <a:lumMod val="40000"/>
                    <a:lumOff val="60000"/>
                  </a:schemeClr>
                </a:solidFill>
                <a:latin typeface="Russo One" panose="02000503050000020004" pitchFamily="2" charset="0"/>
              </a:rPr>
              <a:t> will jump in on the opposite side of the </a:t>
            </a:r>
            <a:r>
              <a:rPr lang="en-US" sz="1400" dirty="0" err="1">
                <a:solidFill>
                  <a:schemeClr val="accent1">
                    <a:lumMod val="40000"/>
                    <a:lumOff val="60000"/>
                  </a:schemeClr>
                </a:solidFill>
                <a:latin typeface="Russo One" panose="02000503050000020004" pitchFamily="2" charset="0"/>
              </a:rPr>
              <a:t>Nesolat</a:t>
            </a:r>
            <a:r>
              <a:rPr lang="en-US" sz="1400" dirty="0">
                <a:solidFill>
                  <a:schemeClr val="accent1">
                    <a:lumMod val="40000"/>
                    <a:lumOff val="60000"/>
                  </a:schemeClr>
                </a:solidFill>
                <a:latin typeface="Russo One" panose="02000503050000020004" pitchFamily="2" charset="0"/>
              </a:rPr>
              <a:t> station, keeping the station between its ships and the Elysium forces. </a:t>
            </a:r>
          </a:p>
          <a:p>
            <a:endParaRPr lang="en-US" sz="1400" dirty="0">
              <a:solidFill>
                <a:schemeClr val="accent1">
                  <a:lumMod val="40000"/>
                  <a:lumOff val="60000"/>
                </a:schemeClr>
              </a:solidFill>
              <a:latin typeface="Russo One" panose="02000503050000020004" pitchFamily="2" charset="0"/>
            </a:endParaRPr>
          </a:p>
          <a:p>
            <a:r>
              <a:rPr lang="en-US" sz="1400" dirty="0">
                <a:solidFill>
                  <a:schemeClr val="accent1">
                    <a:lumMod val="40000"/>
                    <a:lumOff val="60000"/>
                  </a:schemeClr>
                </a:solidFill>
                <a:latin typeface="Russo One" panose="02000503050000020004" pitchFamily="2" charset="0"/>
              </a:rPr>
              <a:t>Making best possible speed, </a:t>
            </a:r>
            <a:r>
              <a:rPr lang="en-US" sz="1400" dirty="0" err="1">
                <a:solidFill>
                  <a:schemeClr val="accent1">
                    <a:lumMod val="40000"/>
                    <a:lumOff val="60000"/>
                  </a:schemeClr>
                </a:solidFill>
                <a:latin typeface="Russo One" panose="02000503050000020004" pitchFamily="2" charset="0"/>
              </a:rPr>
              <a:t>Auresh</a:t>
            </a:r>
            <a:r>
              <a:rPr lang="en-US" sz="1400" dirty="0">
                <a:solidFill>
                  <a:schemeClr val="accent1">
                    <a:lumMod val="40000"/>
                    <a:lumOff val="60000"/>
                  </a:schemeClr>
                </a:solidFill>
                <a:latin typeface="Russo One" panose="02000503050000020004" pitchFamily="2" charset="0"/>
              </a:rPr>
              <a:t> is to take up positions behind the </a:t>
            </a:r>
            <a:r>
              <a:rPr lang="en-US" sz="1400" dirty="0" err="1">
                <a:solidFill>
                  <a:schemeClr val="accent1">
                    <a:lumMod val="40000"/>
                    <a:lumOff val="60000"/>
                  </a:schemeClr>
                </a:solidFill>
                <a:latin typeface="Russo One" panose="02000503050000020004" pitchFamily="2" charset="0"/>
              </a:rPr>
              <a:t>Nesolat</a:t>
            </a:r>
            <a:r>
              <a:rPr lang="en-US" sz="1400" dirty="0">
                <a:solidFill>
                  <a:schemeClr val="accent1">
                    <a:lumMod val="40000"/>
                    <a:lumOff val="60000"/>
                  </a:schemeClr>
                </a:solidFill>
                <a:latin typeface="Russo One" panose="02000503050000020004" pitchFamily="2" charset="0"/>
              </a:rPr>
              <a:t> and allow the Rainbow Connection to dock. </a:t>
            </a:r>
          </a:p>
          <a:p>
            <a:endParaRPr lang="en-US" sz="1400" dirty="0">
              <a:solidFill>
                <a:schemeClr val="accent1">
                  <a:lumMod val="40000"/>
                  <a:lumOff val="60000"/>
                </a:schemeClr>
              </a:solidFill>
              <a:latin typeface="Russo One" panose="02000503050000020004" pitchFamily="2" charset="0"/>
            </a:endParaRPr>
          </a:p>
          <a:p>
            <a:r>
              <a:rPr lang="en-US" sz="1400" dirty="0">
                <a:solidFill>
                  <a:schemeClr val="accent1">
                    <a:lumMod val="40000"/>
                    <a:lumOff val="60000"/>
                  </a:schemeClr>
                </a:solidFill>
                <a:latin typeface="Russo One" panose="02000503050000020004" pitchFamily="2" charset="0"/>
              </a:rPr>
              <a:t>A Company of AEF troopers are to be set up in defense of the </a:t>
            </a:r>
            <a:r>
              <a:rPr lang="en-US" sz="1400" dirty="0" err="1">
                <a:solidFill>
                  <a:schemeClr val="accent1">
                    <a:lumMod val="40000"/>
                    <a:lumOff val="60000"/>
                  </a:schemeClr>
                </a:solidFill>
                <a:latin typeface="Russo One" panose="02000503050000020004" pitchFamily="2" charset="0"/>
              </a:rPr>
              <a:t>Nesolat</a:t>
            </a:r>
            <a:r>
              <a:rPr lang="en-US" sz="1400" dirty="0">
                <a:solidFill>
                  <a:schemeClr val="accent1">
                    <a:lumMod val="40000"/>
                    <a:lumOff val="60000"/>
                  </a:schemeClr>
                </a:solidFill>
                <a:latin typeface="Russo One" panose="02000503050000020004" pitchFamily="2" charset="0"/>
              </a:rPr>
              <a:t> and a further four lines of AV-7 anti-vehicle artillery, to be deployed on the exterior of the </a:t>
            </a:r>
            <a:r>
              <a:rPr lang="en-US" sz="1400" dirty="0" err="1">
                <a:solidFill>
                  <a:schemeClr val="accent1">
                    <a:lumMod val="40000"/>
                    <a:lumOff val="60000"/>
                  </a:schemeClr>
                </a:solidFill>
                <a:latin typeface="Russo One" panose="02000503050000020004" pitchFamily="2" charset="0"/>
              </a:rPr>
              <a:t>Nesolat</a:t>
            </a:r>
            <a:r>
              <a:rPr lang="en-US" sz="1400" dirty="0">
                <a:solidFill>
                  <a:schemeClr val="accent1">
                    <a:lumMod val="40000"/>
                    <a:lumOff val="60000"/>
                  </a:schemeClr>
                </a:solidFill>
                <a:latin typeface="Russo One" panose="02000503050000020004" pitchFamily="2" charset="0"/>
              </a:rPr>
              <a:t> for anti-starship duty.</a:t>
            </a:r>
          </a:p>
        </p:txBody>
      </p:sp>
      <p:pic>
        <p:nvPicPr>
          <p:cNvPr id="3" name="Imagem 2">
            <a:extLst>
              <a:ext uri="{FF2B5EF4-FFF2-40B4-BE49-F238E27FC236}">
                <a16:creationId xmlns:a16="http://schemas.microsoft.com/office/drawing/2014/main" id="{E41D7D3E-1501-4DB5-A1B1-77AD718B4969}"/>
              </a:ext>
            </a:extLst>
          </p:cNvPr>
          <p:cNvPicPr>
            <a:picLocks noChangeAspect="1"/>
          </p:cNvPicPr>
          <p:nvPr/>
        </p:nvPicPr>
        <p:blipFill>
          <a:blip r:embed="rId5"/>
          <a:stretch>
            <a:fillRect/>
          </a:stretch>
        </p:blipFill>
        <p:spPr>
          <a:xfrm>
            <a:off x="6302235" y="2066902"/>
            <a:ext cx="4607512" cy="2718392"/>
          </a:xfrm>
          <a:prstGeom prst="rect">
            <a:avLst/>
          </a:prstGeom>
          <a:ln w="38100">
            <a:solidFill>
              <a:schemeClr val="accent1"/>
            </a:solidFill>
          </a:ln>
        </p:spPr>
      </p:pic>
      <p:pic>
        <p:nvPicPr>
          <p:cNvPr id="7" name="Imagem 6">
            <a:extLst>
              <a:ext uri="{FF2B5EF4-FFF2-40B4-BE49-F238E27FC236}">
                <a16:creationId xmlns:a16="http://schemas.microsoft.com/office/drawing/2014/main" id="{A4AF0313-49E9-443E-B49B-F2DB537DBB5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3292460">
            <a:off x="9384125" y="4509167"/>
            <a:ext cx="205668" cy="99460"/>
          </a:xfrm>
          <a:prstGeom prst="rect">
            <a:avLst/>
          </a:prstGeom>
        </p:spPr>
      </p:pic>
      <p:pic>
        <p:nvPicPr>
          <p:cNvPr id="14" name="Imagem 13">
            <a:extLst>
              <a:ext uri="{FF2B5EF4-FFF2-40B4-BE49-F238E27FC236}">
                <a16:creationId xmlns:a16="http://schemas.microsoft.com/office/drawing/2014/main" id="{0FF0D229-5B83-4C4A-8BFB-524765CCB1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3292460">
            <a:off x="9823907" y="4509167"/>
            <a:ext cx="205668" cy="99460"/>
          </a:xfrm>
          <a:prstGeom prst="rect">
            <a:avLst/>
          </a:prstGeom>
        </p:spPr>
      </p:pic>
      <p:pic>
        <p:nvPicPr>
          <p:cNvPr id="15" name="Imagem 14">
            <a:extLst>
              <a:ext uri="{FF2B5EF4-FFF2-40B4-BE49-F238E27FC236}">
                <a16:creationId xmlns:a16="http://schemas.microsoft.com/office/drawing/2014/main" id="{E188700B-1E14-40D7-9CA5-315685FB99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3292460">
            <a:off x="9713958" y="4362696"/>
            <a:ext cx="205668" cy="99460"/>
          </a:xfrm>
          <a:prstGeom prst="rect">
            <a:avLst/>
          </a:prstGeom>
        </p:spPr>
      </p:pic>
      <p:pic>
        <p:nvPicPr>
          <p:cNvPr id="16" name="Imagem 15">
            <a:extLst>
              <a:ext uri="{FF2B5EF4-FFF2-40B4-BE49-F238E27FC236}">
                <a16:creationId xmlns:a16="http://schemas.microsoft.com/office/drawing/2014/main" id="{678FE032-E6EF-4020-9326-3FE9AD427B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3292460">
            <a:off x="9354539" y="4298333"/>
            <a:ext cx="205668" cy="99460"/>
          </a:xfrm>
          <a:prstGeom prst="rect">
            <a:avLst/>
          </a:prstGeom>
        </p:spPr>
      </p:pic>
      <p:pic>
        <p:nvPicPr>
          <p:cNvPr id="17" name="Imagem 16">
            <a:extLst>
              <a:ext uri="{FF2B5EF4-FFF2-40B4-BE49-F238E27FC236}">
                <a16:creationId xmlns:a16="http://schemas.microsoft.com/office/drawing/2014/main" id="{ACFD9A5C-3BAF-461F-99DF-05B044D1B6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3292460">
            <a:off x="9508550" y="4274438"/>
            <a:ext cx="205668" cy="99460"/>
          </a:xfrm>
          <a:prstGeom prst="rect">
            <a:avLst/>
          </a:prstGeom>
        </p:spPr>
      </p:pic>
      <p:pic>
        <p:nvPicPr>
          <p:cNvPr id="20" name="Imagem 19">
            <a:extLst>
              <a:ext uri="{FF2B5EF4-FFF2-40B4-BE49-F238E27FC236}">
                <a16:creationId xmlns:a16="http://schemas.microsoft.com/office/drawing/2014/main" id="{A0C1B051-4436-4357-853B-183D4C16CBFB}"/>
              </a:ext>
            </a:extLst>
          </p:cNvPr>
          <p:cNvPicPr>
            <a:picLocks noChangeAspect="1"/>
          </p:cNvPicPr>
          <p:nvPr/>
        </p:nvPicPr>
        <p:blipFill>
          <a:blip r:embed="rId7">
            <a:alphaModFix amt="20000"/>
          </a:blip>
          <a:stretch>
            <a:fillRect/>
          </a:stretch>
        </p:blipFill>
        <p:spPr>
          <a:xfrm>
            <a:off x="1003177" y="461890"/>
            <a:ext cx="10697592" cy="5928415"/>
          </a:xfrm>
          <a:prstGeom prst="rect">
            <a:avLst/>
          </a:prstGeom>
        </p:spPr>
      </p:pic>
    </p:spTree>
    <p:extLst>
      <p:ext uri="{BB962C8B-B14F-4D97-AF65-F5344CB8AC3E}">
        <p14:creationId xmlns:p14="http://schemas.microsoft.com/office/powerpoint/2010/main" val="13526364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B8482328-E01F-4364-B860-03D5D6F5C722}"/>
              </a:ext>
            </a:extLst>
          </p:cNvPr>
          <p:cNvPicPr>
            <a:picLocks noChangeAspect="1"/>
          </p:cNvPicPr>
          <p:nvPr/>
        </p:nvPicPr>
        <p:blipFill>
          <a:blip r:embed="rId3"/>
          <a:stretch>
            <a:fillRect/>
          </a:stretch>
        </p:blipFill>
        <p:spPr>
          <a:xfrm rot="5400000">
            <a:off x="2664100" y="-2669903"/>
            <a:ext cx="6863803" cy="12192002"/>
          </a:xfrm>
          <a:prstGeom prst="rect">
            <a:avLst/>
          </a:prstGeom>
        </p:spPr>
      </p:pic>
      <p:sp>
        <p:nvSpPr>
          <p:cNvPr id="31" name="CaixaDeTexto 30">
            <a:extLst>
              <a:ext uri="{FF2B5EF4-FFF2-40B4-BE49-F238E27FC236}">
                <a16:creationId xmlns:a16="http://schemas.microsoft.com/office/drawing/2014/main" id="{029D95E0-A79C-44F0-BC44-B595DA6B56FD}"/>
              </a:ext>
            </a:extLst>
          </p:cNvPr>
          <p:cNvSpPr txBox="1"/>
          <p:nvPr/>
        </p:nvSpPr>
        <p:spPr>
          <a:xfrm>
            <a:off x="5087471" y="495740"/>
            <a:ext cx="2822533" cy="338554"/>
          </a:xfrm>
          <a:prstGeom prst="rect">
            <a:avLst/>
          </a:prstGeom>
          <a:noFill/>
        </p:spPr>
        <p:txBody>
          <a:bodyPr wrap="square" rtlCol="0">
            <a:spAutoFit/>
          </a:bodyPr>
          <a:lstStyle/>
          <a:p>
            <a:pPr algn="ctr"/>
            <a:r>
              <a:rPr lang="en-US" sz="1600" dirty="0">
                <a:solidFill>
                  <a:schemeClr val="accent1">
                    <a:lumMod val="40000"/>
                    <a:lumOff val="60000"/>
                  </a:schemeClr>
                </a:solidFill>
                <a:latin typeface="Russo One" panose="02000503050000020004" pitchFamily="2" charset="0"/>
              </a:rPr>
              <a:t>Phase 2</a:t>
            </a:r>
            <a:endParaRPr lang="pt-PT" sz="1600" dirty="0">
              <a:solidFill>
                <a:schemeClr val="accent1">
                  <a:lumMod val="40000"/>
                  <a:lumOff val="60000"/>
                </a:schemeClr>
              </a:solidFill>
              <a:latin typeface="Russo One" panose="02000503050000020004" pitchFamily="2" charset="0"/>
            </a:endParaRPr>
          </a:p>
        </p:txBody>
      </p:sp>
      <p:pic>
        <p:nvPicPr>
          <p:cNvPr id="6" name="Imagem 5">
            <a:extLst>
              <a:ext uri="{FF2B5EF4-FFF2-40B4-BE49-F238E27FC236}">
                <a16:creationId xmlns:a16="http://schemas.microsoft.com/office/drawing/2014/main" id="{D35D1DCC-3B53-43E0-8856-3C6BBE3060DD}"/>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9240906" y="5043916"/>
            <a:ext cx="1288012" cy="1288012"/>
          </a:xfrm>
          <a:prstGeom prst="rect">
            <a:avLst/>
          </a:prstGeom>
        </p:spPr>
      </p:pic>
      <p:cxnSp>
        <p:nvCxnSpPr>
          <p:cNvPr id="18" name="Conexão reta 17">
            <a:extLst>
              <a:ext uri="{FF2B5EF4-FFF2-40B4-BE49-F238E27FC236}">
                <a16:creationId xmlns:a16="http://schemas.microsoft.com/office/drawing/2014/main" id="{622A5095-CF56-4B1B-8B05-21D9C7BE60E9}"/>
              </a:ext>
            </a:extLst>
          </p:cNvPr>
          <p:cNvCxnSpPr>
            <a:cxnSpLocks/>
          </p:cNvCxnSpPr>
          <p:nvPr/>
        </p:nvCxnSpPr>
        <p:spPr>
          <a:xfrm>
            <a:off x="973332" y="1322205"/>
            <a:ext cx="272865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Conexão reta 18">
            <a:extLst>
              <a:ext uri="{FF2B5EF4-FFF2-40B4-BE49-F238E27FC236}">
                <a16:creationId xmlns:a16="http://schemas.microsoft.com/office/drawing/2014/main" id="{D98D0B3B-B57C-4E67-AFE3-0F2CDFA2826A}"/>
              </a:ext>
            </a:extLst>
          </p:cNvPr>
          <p:cNvCxnSpPr>
            <a:cxnSpLocks/>
          </p:cNvCxnSpPr>
          <p:nvPr/>
        </p:nvCxnSpPr>
        <p:spPr>
          <a:xfrm>
            <a:off x="973332" y="665017"/>
            <a:ext cx="220487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Conexão reta 20">
            <a:extLst>
              <a:ext uri="{FF2B5EF4-FFF2-40B4-BE49-F238E27FC236}">
                <a16:creationId xmlns:a16="http://schemas.microsoft.com/office/drawing/2014/main" id="{78B8ACF4-BD76-4E96-8195-7F24DE1D5F58}"/>
              </a:ext>
            </a:extLst>
          </p:cNvPr>
          <p:cNvCxnSpPr/>
          <p:nvPr/>
        </p:nvCxnSpPr>
        <p:spPr>
          <a:xfrm flipH="1" flipV="1">
            <a:off x="3178206" y="665017"/>
            <a:ext cx="532660" cy="66709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4" name="CaixaDeTexto 23">
            <a:extLst>
              <a:ext uri="{FF2B5EF4-FFF2-40B4-BE49-F238E27FC236}">
                <a16:creationId xmlns:a16="http://schemas.microsoft.com/office/drawing/2014/main" id="{A5F1B788-8D29-4884-B61B-3E7E4B87D80A}"/>
              </a:ext>
            </a:extLst>
          </p:cNvPr>
          <p:cNvSpPr txBox="1"/>
          <p:nvPr/>
        </p:nvSpPr>
        <p:spPr>
          <a:xfrm>
            <a:off x="921311" y="702572"/>
            <a:ext cx="2664701" cy="646331"/>
          </a:xfrm>
          <a:prstGeom prst="rect">
            <a:avLst/>
          </a:prstGeom>
          <a:noFill/>
          <a:ln w="38100">
            <a:noFill/>
          </a:ln>
        </p:spPr>
        <p:txBody>
          <a:bodyPr wrap="square" rtlCol="0">
            <a:spAutoFit/>
          </a:bodyPr>
          <a:lstStyle/>
          <a:p>
            <a:r>
              <a:rPr lang="en-US" dirty="0">
                <a:solidFill>
                  <a:schemeClr val="accent1">
                    <a:lumMod val="40000"/>
                    <a:lumOff val="60000"/>
                  </a:schemeClr>
                </a:solidFill>
                <a:latin typeface="Russo One" panose="02000503050000020004" pitchFamily="2" charset="0"/>
              </a:rPr>
              <a:t>Battle Plan:</a:t>
            </a:r>
          </a:p>
          <a:p>
            <a:r>
              <a:rPr lang="en-US" dirty="0">
                <a:solidFill>
                  <a:schemeClr val="accent1">
                    <a:lumMod val="40000"/>
                    <a:lumOff val="60000"/>
                  </a:schemeClr>
                </a:solidFill>
                <a:latin typeface="Russo One" panose="02000503050000020004" pitchFamily="2" charset="0"/>
              </a:rPr>
              <a:t>Space Battle</a:t>
            </a:r>
            <a:endParaRPr lang="pt-PT" dirty="0">
              <a:solidFill>
                <a:schemeClr val="accent1">
                  <a:lumMod val="40000"/>
                  <a:lumOff val="60000"/>
                </a:schemeClr>
              </a:solidFill>
              <a:latin typeface="Russo One" panose="02000503050000020004" pitchFamily="2" charset="0"/>
            </a:endParaRPr>
          </a:p>
        </p:txBody>
      </p:sp>
      <p:sp>
        <p:nvSpPr>
          <p:cNvPr id="2" name="Retângulo 1">
            <a:extLst>
              <a:ext uri="{FF2B5EF4-FFF2-40B4-BE49-F238E27FC236}">
                <a16:creationId xmlns:a16="http://schemas.microsoft.com/office/drawing/2014/main" id="{C2DB9067-1ACA-42E0-9CB8-638DD1165356}"/>
              </a:ext>
            </a:extLst>
          </p:cNvPr>
          <p:cNvSpPr/>
          <p:nvPr/>
        </p:nvSpPr>
        <p:spPr>
          <a:xfrm>
            <a:off x="1282256" y="2057279"/>
            <a:ext cx="4607511" cy="2893100"/>
          </a:xfrm>
          <a:prstGeom prst="rect">
            <a:avLst/>
          </a:prstGeom>
          <a:ln w="38100">
            <a:solidFill>
              <a:schemeClr val="accent1"/>
            </a:solidFill>
          </a:ln>
        </p:spPr>
        <p:txBody>
          <a:bodyPr wrap="square">
            <a:spAutoFit/>
          </a:bodyPr>
          <a:lstStyle/>
          <a:p>
            <a:r>
              <a:rPr lang="en-US" sz="1400" dirty="0">
                <a:solidFill>
                  <a:schemeClr val="accent1">
                    <a:lumMod val="40000"/>
                    <a:lumOff val="60000"/>
                  </a:schemeClr>
                </a:solidFill>
                <a:latin typeface="Russo One" panose="02000503050000020004" pitchFamily="2" charset="0"/>
              </a:rPr>
              <a:t>Consisting mainly of light craft, the </a:t>
            </a:r>
            <a:r>
              <a:rPr lang="en-US" sz="1400" dirty="0" err="1">
                <a:solidFill>
                  <a:schemeClr val="accent1">
                    <a:lumMod val="40000"/>
                    <a:lumOff val="60000"/>
                  </a:schemeClr>
                </a:solidFill>
                <a:latin typeface="Russo One" panose="02000503050000020004" pitchFamily="2" charset="0"/>
              </a:rPr>
              <a:t>Auresh</a:t>
            </a:r>
            <a:r>
              <a:rPr lang="en-US" sz="1400" dirty="0">
                <a:solidFill>
                  <a:schemeClr val="accent1">
                    <a:lumMod val="40000"/>
                    <a:lumOff val="60000"/>
                  </a:schemeClr>
                </a:solidFill>
                <a:latin typeface="Russo One" panose="02000503050000020004" pitchFamily="2" charset="0"/>
              </a:rPr>
              <a:t> will make use of a dispersed deployment and the greater maneuverability of the corvette craft to cover behind the </a:t>
            </a:r>
            <a:r>
              <a:rPr lang="en-US" sz="1400" dirty="0" err="1">
                <a:solidFill>
                  <a:schemeClr val="accent1">
                    <a:lumMod val="40000"/>
                    <a:lumOff val="60000"/>
                  </a:schemeClr>
                </a:solidFill>
                <a:latin typeface="Russo One" panose="02000503050000020004" pitchFamily="2" charset="0"/>
              </a:rPr>
              <a:t>Nesolat’s</a:t>
            </a:r>
            <a:r>
              <a:rPr lang="en-US" sz="1400" dirty="0">
                <a:solidFill>
                  <a:schemeClr val="accent1">
                    <a:lumMod val="40000"/>
                    <a:lumOff val="60000"/>
                  </a:schemeClr>
                </a:solidFill>
                <a:latin typeface="Russo One" panose="02000503050000020004" pitchFamily="2" charset="0"/>
              </a:rPr>
              <a:t> bulk and offer time for shields to recharge, before emerging to focus fire on Elysium warships. </a:t>
            </a:r>
          </a:p>
          <a:p>
            <a:endParaRPr lang="en-US" sz="1400" dirty="0">
              <a:solidFill>
                <a:schemeClr val="accent1">
                  <a:lumMod val="40000"/>
                  <a:lumOff val="60000"/>
                </a:schemeClr>
              </a:solidFill>
              <a:latin typeface="Russo One" panose="02000503050000020004" pitchFamily="2" charset="0"/>
            </a:endParaRPr>
          </a:p>
          <a:p>
            <a:r>
              <a:rPr lang="en-US" sz="1400" dirty="0">
                <a:solidFill>
                  <a:schemeClr val="accent1">
                    <a:lumMod val="40000"/>
                    <a:lumOff val="60000"/>
                  </a:schemeClr>
                </a:solidFill>
                <a:latin typeface="Russo One" panose="02000503050000020004" pitchFamily="2" charset="0"/>
              </a:rPr>
              <a:t>Fighting is likely to be at close range once enemy reaches the station, but preservation of </a:t>
            </a:r>
            <a:r>
              <a:rPr lang="en-US" sz="1400" dirty="0" err="1">
                <a:solidFill>
                  <a:schemeClr val="accent1">
                    <a:lumMod val="40000"/>
                    <a:lumOff val="60000"/>
                  </a:schemeClr>
                </a:solidFill>
                <a:latin typeface="Russo One" panose="02000503050000020004" pitchFamily="2" charset="0"/>
              </a:rPr>
              <a:t>Auresh</a:t>
            </a:r>
            <a:r>
              <a:rPr lang="en-US" sz="1400" dirty="0">
                <a:solidFill>
                  <a:schemeClr val="accent1">
                    <a:lumMod val="40000"/>
                    <a:lumOff val="60000"/>
                  </a:schemeClr>
                </a:solidFill>
                <a:latin typeface="Russo One" panose="02000503050000020004" pitchFamily="2" charset="0"/>
              </a:rPr>
              <a:t> vessels is still a concern.</a:t>
            </a:r>
          </a:p>
          <a:p>
            <a:endParaRPr lang="en-US" sz="1400" dirty="0">
              <a:solidFill>
                <a:schemeClr val="accent1">
                  <a:lumMod val="40000"/>
                  <a:lumOff val="60000"/>
                </a:schemeClr>
              </a:solidFill>
              <a:latin typeface="Russo One" panose="02000503050000020004" pitchFamily="2" charset="0"/>
            </a:endParaRPr>
          </a:p>
          <a:p>
            <a:r>
              <a:rPr lang="en-US" sz="1400" dirty="0">
                <a:solidFill>
                  <a:schemeClr val="accent1">
                    <a:lumMod val="40000"/>
                    <a:lumOff val="60000"/>
                  </a:schemeClr>
                </a:solidFill>
                <a:latin typeface="Russo One" panose="02000503050000020004" pitchFamily="2" charset="0"/>
              </a:rPr>
              <a:t>Make maximum use of cover. Shift positions between engagements. Disengage if crippled.</a:t>
            </a:r>
          </a:p>
        </p:txBody>
      </p:sp>
      <p:pic>
        <p:nvPicPr>
          <p:cNvPr id="3" name="Imagem 2">
            <a:extLst>
              <a:ext uri="{FF2B5EF4-FFF2-40B4-BE49-F238E27FC236}">
                <a16:creationId xmlns:a16="http://schemas.microsoft.com/office/drawing/2014/main" id="{2554BD69-F3B8-46B0-8E01-3AD96CD5CAD3}"/>
              </a:ext>
            </a:extLst>
          </p:cNvPr>
          <p:cNvPicPr>
            <a:picLocks noChangeAspect="1"/>
          </p:cNvPicPr>
          <p:nvPr/>
        </p:nvPicPr>
        <p:blipFill>
          <a:blip r:embed="rId5"/>
          <a:stretch>
            <a:fillRect/>
          </a:stretch>
        </p:blipFill>
        <p:spPr>
          <a:xfrm>
            <a:off x="6096000" y="2057279"/>
            <a:ext cx="4753500" cy="2804523"/>
          </a:xfrm>
          <a:prstGeom prst="rect">
            <a:avLst/>
          </a:prstGeom>
          <a:ln w="38100">
            <a:solidFill>
              <a:schemeClr val="accent1"/>
            </a:solidFill>
          </a:ln>
        </p:spPr>
      </p:pic>
      <p:pic>
        <p:nvPicPr>
          <p:cNvPr id="13" name="Imagem 12">
            <a:extLst>
              <a:ext uri="{FF2B5EF4-FFF2-40B4-BE49-F238E27FC236}">
                <a16:creationId xmlns:a16="http://schemas.microsoft.com/office/drawing/2014/main" id="{D077407D-30DC-4768-82B9-38F865E01B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3292460">
            <a:off x="8143155" y="4156470"/>
            <a:ext cx="205668" cy="99460"/>
          </a:xfrm>
          <a:prstGeom prst="rect">
            <a:avLst/>
          </a:prstGeom>
        </p:spPr>
      </p:pic>
      <p:pic>
        <p:nvPicPr>
          <p:cNvPr id="14" name="Imagem 13">
            <a:extLst>
              <a:ext uri="{FF2B5EF4-FFF2-40B4-BE49-F238E27FC236}">
                <a16:creationId xmlns:a16="http://schemas.microsoft.com/office/drawing/2014/main" id="{3BBA50F9-C4EE-482C-A563-42BF4F1BD8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3292460">
            <a:off x="8593822" y="4156470"/>
            <a:ext cx="205668" cy="99460"/>
          </a:xfrm>
          <a:prstGeom prst="rect">
            <a:avLst/>
          </a:prstGeom>
        </p:spPr>
      </p:pic>
      <p:pic>
        <p:nvPicPr>
          <p:cNvPr id="15" name="Imagem 14">
            <a:extLst>
              <a:ext uri="{FF2B5EF4-FFF2-40B4-BE49-F238E27FC236}">
                <a16:creationId xmlns:a16="http://schemas.microsoft.com/office/drawing/2014/main" id="{8363F6C6-5729-4A01-A412-F4ECF627E0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3292460">
            <a:off x="8459338" y="3999715"/>
            <a:ext cx="205668" cy="99460"/>
          </a:xfrm>
          <a:prstGeom prst="rect">
            <a:avLst/>
          </a:prstGeom>
        </p:spPr>
      </p:pic>
      <p:pic>
        <p:nvPicPr>
          <p:cNvPr id="16" name="Imagem 15">
            <a:extLst>
              <a:ext uri="{FF2B5EF4-FFF2-40B4-BE49-F238E27FC236}">
                <a16:creationId xmlns:a16="http://schemas.microsoft.com/office/drawing/2014/main" id="{2168EE9A-2A50-4F4B-91FA-BC3509B40E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3292460">
            <a:off x="8459337" y="3894299"/>
            <a:ext cx="205668" cy="99460"/>
          </a:xfrm>
          <a:prstGeom prst="rect">
            <a:avLst/>
          </a:prstGeom>
        </p:spPr>
      </p:pic>
      <p:pic>
        <p:nvPicPr>
          <p:cNvPr id="17" name="Imagem 16">
            <a:extLst>
              <a:ext uri="{FF2B5EF4-FFF2-40B4-BE49-F238E27FC236}">
                <a16:creationId xmlns:a16="http://schemas.microsoft.com/office/drawing/2014/main" id="{33C245E9-940F-4480-B1DA-6942448C26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3292460">
            <a:off x="8301245" y="3947006"/>
            <a:ext cx="205668" cy="99460"/>
          </a:xfrm>
          <a:prstGeom prst="rect">
            <a:avLst/>
          </a:prstGeom>
        </p:spPr>
      </p:pic>
      <p:pic>
        <p:nvPicPr>
          <p:cNvPr id="20" name="Imagem 19">
            <a:extLst>
              <a:ext uri="{FF2B5EF4-FFF2-40B4-BE49-F238E27FC236}">
                <a16:creationId xmlns:a16="http://schemas.microsoft.com/office/drawing/2014/main" id="{4F5AFB3E-50A2-4967-9283-66200DD70923}"/>
              </a:ext>
            </a:extLst>
          </p:cNvPr>
          <p:cNvPicPr>
            <a:picLocks noChangeAspect="1"/>
          </p:cNvPicPr>
          <p:nvPr/>
        </p:nvPicPr>
        <p:blipFill>
          <a:blip r:embed="rId7">
            <a:alphaModFix amt="20000"/>
          </a:blip>
          <a:stretch>
            <a:fillRect/>
          </a:stretch>
        </p:blipFill>
        <p:spPr>
          <a:xfrm>
            <a:off x="1003177" y="461890"/>
            <a:ext cx="10697592" cy="5928415"/>
          </a:xfrm>
          <a:prstGeom prst="rect">
            <a:avLst/>
          </a:prstGeom>
        </p:spPr>
      </p:pic>
    </p:spTree>
    <p:extLst>
      <p:ext uri="{BB962C8B-B14F-4D97-AF65-F5344CB8AC3E}">
        <p14:creationId xmlns:p14="http://schemas.microsoft.com/office/powerpoint/2010/main" val="3710766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B8482328-E01F-4364-B860-03D5D6F5C722}"/>
              </a:ext>
            </a:extLst>
          </p:cNvPr>
          <p:cNvPicPr>
            <a:picLocks noChangeAspect="1"/>
          </p:cNvPicPr>
          <p:nvPr/>
        </p:nvPicPr>
        <p:blipFill>
          <a:blip r:embed="rId3"/>
          <a:stretch>
            <a:fillRect/>
          </a:stretch>
        </p:blipFill>
        <p:spPr>
          <a:xfrm rot="5400000">
            <a:off x="2664100" y="-2669903"/>
            <a:ext cx="6863803" cy="12192002"/>
          </a:xfrm>
          <a:prstGeom prst="rect">
            <a:avLst/>
          </a:prstGeom>
        </p:spPr>
      </p:pic>
      <p:sp>
        <p:nvSpPr>
          <p:cNvPr id="31" name="CaixaDeTexto 30">
            <a:extLst>
              <a:ext uri="{FF2B5EF4-FFF2-40B4-BE49-F238E27FC236}">
                <a16:creationId xmlns:a16="http://schemas.microsoft.com/office/drawing/2014/main" id="{029D95E0-A79C-44F0-BC44-B595DA6B56FD}"/>
              </a:ext>
            </a:extLst>
          </p:cNvPr>
          <p:cNvSpPr txBox="1"/>
          <p:nvPr/>
        </p:nvSpPr>
        <p:spPr>
          <a:xfrm>
            <a:off x="5087471" y="495740"/>
            <a:ext cx="2822533" cy="338554"/>
          </a:xfrm>
          <a:prstGeom prst="rect">
            <a:avLst/>
          </a:prstGeom>
          <a:noFill/>
        </p:spPr>
        <p:txBody>
          <a:bodyPr wrap="square" rtlCol="0">
            <a:spAutoFit/>
          </a:bodyPr>
          <a:lstStyle/>
          <a:p>
            <a:pPr algn="ctr"/>
            <a:r>
              <a:rPr lang="en-US" sz="1600" dirty="0">
                <a:solidFill>
                  <a:schemeClr val="accent1">
                    <a:lumMod val="40000"/>
                    <a:lumOff val="60000"/>
                  </a:schemeClr>
                </a:solidFill>
                <a:latin typeface="Russo One" panose="02000503050000020004" pitchFamily="2" charset="0"/>
              </a:rPr>
              <a:t>Phase 3</a:t>
            </a:r>
            <a:endParaRPr lang="pt-PT" sz="1600" dirty="0">
              <a:solidFill>
                <a:schemeClr val="accent1">
                  <a:lumMod val="40000"/>
                  <a:lumOff val="60000"/>
                </a:schemeClr>
              </a:solidFill>
              <a:latin typeface="Russo One" panose="02000503050000020004" pitchFamily="2" charset="0"/>
            </a:endParaRPr>
          </a:p>
        </p:txBody>
      </p:sp>
      <p:pic>
        <p:nvPicPr>
          <p:cNvPr id="6" name="Imagem 5">
            <a:extLst>
              <a:ext uri="{FF2B5EF4-FFF2-40B4-BE49-F238E27FC236}">
                <a16:creationId xmlns:a16="http://schemas.microsoft.com/office/drawing/2014/main" id="{D35D1DCC-3B53-43E0-8856-3C6BBE3060DD}"/>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9240906" y="5043916"/>
            <a:ext cx="1288012" cy="1288012"/>
          </a:xfrm>
          <a:prstGeom prst="rect">
            <a:avLst/>
          </a:prstGeom>
        </p:spPr>
      </p:pic>
      <p:cxnSp>
        <p:nvCxnSpPr>
          <p:cNvPr id="18" name="Conexão reta 17">
            <a:extLst>
              <a:ext uri="{FF2B5EF4-FFF2-40B4-BE49-F238E27FC236}">
                <a16:creationId xmlns:a16="http://schemas.microsoft.com/office/drawing/2014/main" id="{622A5095-CF56-4B1B-8B05-21D9C7BE60E9}"/>
              </a:ext>
            </a:extLst>
          </p:cNvPr>
          <p:cNvCxnSpPr>
            <a:cxnSpLocks/>
          </p:cNvCxnSpPr>
          <p:nvPr/>
        </p:nvCxnSpPr>
        <p:spPr>
          <a:xfrm>
            <a:off x="973332" y="1322205"/>
            <a:ext cx="272865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Conexão reta 18">
            <a:extLst>
              <a:ext uri="{FF2B5EF4-FFF2-40B4-BE49-F238E27FC236}">
                <a16:creationId xmlns:a16="http://schemas.microsoft.com/office/drawing/2014/main" id="{D98D0B3B-B57C-4E67-AFE3-0F2CDFA2826A}"/>
              </a:ext>
            </a:extLst>
          </p:cNvPr>
          <p:cNvCxnSpPr>
            <a:cxnSpLocks/>
          </p:cNvCxnSpPr>
          <p:nvPr/>
        </p:nvCxnSpPr>
        <p:spPr>
          <a:xfrm>
            <a:off x="973332" y="665017"/>
            <a:ext cx="220487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Conexão reta 20">
            <a:extLst>
              <a:ext uri="{FF2B5EF4-FFF2-40B4-BE49-F238E27FC236}">
                <a16:creationId xmlns:a16="http://schemas.microsoft.com/office/drawing/2014/main" id="{78B8ACF4-BD76-4E96-8195-7F24DE1D5F58}"/>
              </a:ext>
            </a:extLst>
          </p:cNvPr>
          <p:cNvCxnSpPr/>
          <p:nvPr/>
        </p:nvCxnSpPr>
        <p:spPr>
          <a:xfrm flipH="1" flipV="1">
            <a:off x="3178206" y="665017"/>
            <a:ext cx="532660" cy="66709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4" name="CaixaDeTexto 23">
            <a:extLst>
              <a:ext uri="{FF2B5EF4-FFF2-40B4-BE49-F238E27FC236}">
                <a16:creationId xmlns:a16="http://schemas.microsoft.com/office/drawing/2014/main" id="{A5F1B788-8D29-4884-B61B-3E7E4B87D80A}"/>
              </a:ext>
            </a:extLst>
          </p:cNvPr>
          <p:cNvSpPr txBox="1"/>
          <p:nvPr/>
        </p:nvSpPr>
        <p:spPr>
          <a:xfrm>
            <a:off x="921311" y="702572"/>
            <a:ext cx="2664701" cy="646331"/>
          </a:xfrm>
          <a:prstGeom prst="rect">
            <a:avLst/>
          </a:prstGeom>
          <a:noFill/>
          <a:ln w="38100">
            <a:noFill/>
          </a:ln>
        </p:spPr>
        <p:txBody>
          <a:bodyPr wrap="square" rtlCol="0">
            <a:spAutoFit/>
          </a:bodyPr>
          <a:lstStyle/>
          <a:p>
            <a:r>
              <a:rPr lang="en-US" dirty="0">
                <a:solidFill>
                  <a:schemeClr val="accent1">
                    <a:lumMod val="40000"/>
                    <a:lumOff val="60000"/>
                  </a:schemeClr>
                </a:solidFill>
                <a:latin typeface="Russo One" panose="02000503050000020004" pitchFamily="2" charset="0"/>
              </a:rPr>
              <a:t>Battle Plan:</a:t>
            </a:r>
          </a:p>
          <a:p>
            <a:r>
              <a:rPr lang="en-US" dirty="0">
                <a:solidFill>
                  <a:schemeClr val="accent1">
                    <a:lumMod val="40000"/>
                    <a:lumOff val="60000"/>
                  </a:schemeClr>
                </a:solidFill>
                <a:latin typeface="Russo One" panose="02000503050000020004" pitchFamily="2" charset="0"/>
              </a:rPr>
              <a:t>Space Battle</a:t>
            </a:r>
            <a:endParaRPr lang="pt-PT" dirty="0">
              <a:solidFill>
                <a:schemeClr val="accent1">
                  <a:lumMod val="40000"/>
                  <a:lumOff val="60000"/>
                </a:schemeClr>
              </a:solidFill>
              <a:latin typeface="Russo One" panose="02000503050000020004" pitchFamily="2" charset="0"/>
            </a:endParaRPr>
          </a:p>
        </p:txBody>
      </p:sp>
      <p:sp>
        <p:nvSpPr>
          <p:cNvPr id="2" name="Retângulo 1">
            <a:extLst>
              <a:ext uri="{FF2B5EF4-FFF2-40B4-BE49-F238E27FC236}">
                <a16:creationId xmlns:a16="http://schemas.microsoft.com/office/drawing/2014/main" id="{C2DB9067-1ACA-42E0-9CB8-638DD1165356}"/>
              </a:ext>
            </a:extLst>
          </p:cNvPr>
          <p:cNvSpPr/>
          <p:nvPr/>
        </p:nvSpPr>
        <p:spPr>
          <a:xfrm>
            <a:off x="1282256" y="1676322"/>
            <a:ext cx="5571305" cy="4154984"/>
          </a:xfrm>
          <a:prstGeom prst="rect">
            <a:avLst/>
          </a:prstGeom>
          <a:ln w="38100">
            <a:solidFill>
              <a:schemeClr val="accent1"/>
            </a:solidFill>
          </a:ln>
        </p:spPr>
        <p:txBody>
          <a:bodyPr wrap="square">
            <a:spAutoFit/>
          </a:bodyPr>
          <a:lstStyle/>
          <a:p>
            <a:r>
              <a:rPr lang="en-US" sz="1200" dirty="0">
                <a:solidFill>
                  <a:schemeClr val="accent1">
                    <a:lumMod val="40000"/>
                    <a:lumOff val="60000"/>
                  </a:schemeClr>
                </a:solidFill>
                <a:latin typeface="Russo One" panose="02000503050000020004" pitchFamily="2" charset="0"/>
              </a:rPr>
              <a:t>Although the battle is taking place near a planetary gravity well, Event Horizon will still deploy gravity well generators in order to provide a known and fixed jump exit point for </a:t>
            </a:r>
            <a:r>
              <a:rPr lang="en-US" sz="1200" dirty="0" err="1">
                <a:solidFill>
                  <a:schemeClr val="accent1">
                    <a:lumMod val="40000"/>
                    <a:lumOff val="60000"/>
                  </a:schemeClr>
                </a:solidFill>
                <a:latin typeface="Russo One" panose="02000503050000020004" pitchFamily="2" charset="0"/>
              </a:rPr>
              <a:t>Besh</a:t>
            </a:r>
            <a:r>
              <a:rPr lang="en-US" sz="1200" dirty="0">
                <a:solidFill>
                  <a:schemeClr val="accent1">
                    <a:lumMod val="40000"/>
                    <a:lumOff val="60000"/>
                  </a:schemeClr>
                </a:solidFill>
                <a:latin typeface="Russo One" panose="02000503050000020004" pitchFamily="2" charset="0"/>
              </a:rPr>
              <a:t>. It is presumed Elysium will still maintain its Strike and Lancer -class vessels in reserve, making them vulnerable to a sudden assault. </a:t>
            </a:r>
          </a:p>
          <a:p>
            <a:endParaRPr lang="en-US" sz="1200" dirty="0">
              <a:solidFill>
                <a:schemeClr val="accent1">
                  <a:lumMod val="40000"/>
                  <a:lumOff val="60000"/>
                </a:schemeClr>
              </a:solidFill>
              <a:latin typeface="Russo One" panose="02000503050000020004" pitchFamily="2" charset="0"/>
            </a:endParaRPr>
          </a:p>
          <a:p>
            <a:r>
              <a:rPr lang="en-US" sz="1200" dirty="0">
                <a:solidFill>
                  <a:schemeClr val="accent1">
                    <a:lumMod val="40000"/>
                    <a:lumOff val="60000"/>
                  </a:schemeClr>
                </a:solidFill>
                <a:latin typeface="Russo One" panose="02000503050000020004" pitchFamily="2" charset="0"/>
              </a:rPr>
              <a:t>With Event Horizon’s known gravity well, Strike Group </a:t>
            </a:r>
            <a:r>
              <a:rPr lang="en-US" sz="1200" dirty="0" err="1">
                <a:solidFill>
                  <a:schemeClr val="accent1">
                    <a:lumMod val="40000"/>
                    <a:lumOff val="60000"/>
                  </a:schemeClr>
                </a:solidFill>
                <a:latin typeface="Russo One" panose="02000503050000020004" pitchFamily="2" charset="0"/>
              </a:rPr>
              <a:t>Besh</a:t>
            </a:r>
            <a:r>
              <a:rPr lang="en-US" sz="1200" dirty="0">
                <a:solidFill>
                  <a:schemeClr val="accent1">
                    <a:lumMod val="40000"/>
                    <a:lumOff val="60000"/>
                  </a:schemeClr>
                </a:solidFill>
                <a:latin typeface="Russo One" panose="02000503050000020004" pitchFamily="2" charset="0"/>
              </a:rPr>
              <a:t> will jump out of hyperspace behind Elysium and catch them in a pincer.</a:t>
            </a:r>
          </a:p>
          <a:p>
            <a:endParaRPr lang="en-US" sz="1200" dirty="0">
              <a:solidFill>
                <a:schemeClr val="accent1">
                  <a:lumMod val="40000"/>
                  <a:lumOff val="60000"/>
                </a:schemeClr>
              </a:solidFill>
              <a:latin typeface="Russo One" panose="02000503050000020004" pitchFamily="2" charset="0"/>
            </a:endParaRPr>
          </a:p>
          <a:p>
            <a:r>
              <a:rPr lang="en-US" sz="1200" dirty="0">
                <a:solidFill>
                  <a:schemeClr val="accent1">
                    <a:lumMod val="40000"/>
                    <a:lumOff val="60000"/>
                  </a:schemeClr>
                </a:solidFill>
                <a:latin typeface="Russo One" panose="02000503050000020004" pitchFamily="2" charset="0"/>
              </a:rPr>
              <a:t>Immediate priority is the destruction of the Lancer frigates. Without their anti-starfighter firepower, Collective warships have been found vulnerable to small craft as they generally lack point defenses. </a:t>
            </a:r>
          </a:p>
          <a:p>
            <a:endParaRPr lang="en-US" sz="1200" dirty="0">
              <a:solidFill>
                <a:schemeClr val="accent1">
                  <a:lumMod val="40000"/>
                  <a:lumOff val="60000"/>
                </a:schemeClr>
              </a:solidFill>
              <a:latin typeface="Russo One" panose="02000503050000020004" pitchFamily="2" charset="0"/>
            </a:endParaRPr>
          </a:p>
          <a:p>
            <a:r>
              <a:rPr lang="en-US" sz="1200" dirty="0">
                <a:solidFill>
                  <a:schemeClr val="accent1">
                    <a:lumMod val="40000"/>
                    <a:lumOff val="60000"/>
                  </a:schemeClr>
                </a:solidFill>
                <a:latin typeface="Russo One" panose="02000503050000020004" pitchFamily="2" charset="0"/>
              </a:rPr>
              <a:t>Elysium is likely to be aware of this and will seek to move Lancers in closer amongst the Dreadnaughts for protection. Focusing of maximum firepower upon the Lancers and measuredly reckless closing of the engagement range is critical to ensuring their destruction. </a:t>
            </a:r>
          </a:p>
          <a:p>
            <a:endParaRPr lang="en-US" sz="1200" dirty="0">
              <a:solidFill>
                <a:schemeClr val="accent1">
                  <a:lumMod val="40000"/>
                  <a:lumOff val="60000"/>
                </a:schemeClr>
              </a:solidFill>
              <a:latin typeface="Russo One" panose="02000503050000020004" pitchFamily="2" charset="0"/>
            </a:endParaRPr>
          </a:p>
          <a:p>
            <a:r>
              <a:rPr lang="en-US" sz="1200" dirty="0">
                <a:solidFill>
                  <a:schemeClr val="accent1">
                    <a:lumMod val="40000"/>
                    <a:lumOff val="60000"/>
                  </a:schemeClr>
                </a:solidFill>
                <a:latin typeface="Russo One" panose="02000503050000020004" pitchFamily="2" charset="0"/>
              </a:rPr>
              <a:t>Use of Strike cruiser tractor beams and ion cannons highly recommended.</a:t>
            </a:r>
          </a:p>
        </p:txBody>
      </p:sp>
      <p:pic>
        <p:nvPicPr>
          <p:cNvPr id="3" name="Imagem 2">
            <a:extLst>
              <a:ext uri="{FF2B5EF4-FFF2-40B4-BE49-F238E27FC236}">
                <a16:creationId xmlns:a16="http://schemas.microsoft.com/office/drawing/2014/main" id="{74B6C0FE-8D62-4FA6-83E0-350319BA03E8}"/>
              </a:ext>
            </a:extLst>
          </p:cNvPr>
          <p:cNvPicPr>
            <a:picLocks noChangeAspect="1"/>
          </p:cNvPicPr>
          <p:nvPr/>
        </p:nvPicPr>
        <p:blipFill>
          <a:blip r:embed="rId5"/>
          <a:stretch>
            <a:fillRect/>
          </a:stretch>
        </p:blipFill>
        <p:spPr>
          <a:xfrm>
            <a:off x="7169210" y="2286006"/>
            <a:ext cx="3874611" cy="2285987"/>
          </a:xfrm>
          <a:prstGeom prst="rect">
            <a:avLst/>
          </a:prstGeom>
          <a:ln w="38100">
            <a:solidFill>
              <a:schemeClr val="accent1"/>
            </a:solidFill>
          </a:ln>
        </p:spPr>
      </p:pic>
      <p:pic>
        <p:nvPicPr>
          <p:cNvPr id="13" name="Imagem 12">
            <a:extLst>
              <a:ext uri="{FF2B5EF4-FFF2-40B4-BE49-F238E27FC236}">
                <a16:creationId xmlns:a16="http://schemas.microsoft.com/office/drawing/2014/main" id="{3EAC9FE8-EDE8-43FC-AAE4-D26F072559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3292460">
            <a:off x="8939988" y="3976855"/>
            <a:ext cx="205668" cy="99460"/>
          </a:xfrm>
          <a:prstGeom prst="rect">
            <a:avLst/>
          </a:prstGeom>
        </p:spPr>
      </p:pic>
      <p:pic>
        <p:nvPicPr>
          <p:cNvPr id="14" name="Imagem 13">
            <a:extLst>
              <a:ext uri="{FF2B5EF4-FFF2-40B4-BE49-F238E27FC236}">
                <a16:creationId xmlns:a16="http://schemas.microsoft.com/office/drawing/2014/main" id="{AE59701F-7543-4283-884C-B2D4949E0E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3292460">
            <a:off x="8966112" y="3839695"/>
            <a:ext cx="205668" cy="99460"/>
          </a:xfrm>
          <a:prstGeom prst="rect">
            <a:avLst/>
          </a:prstGeom>
        </p:spPr>
      </p:pic>
      <p:pic>
        <p:nvPicPr>
          <p:cNvPr id="15" name="Imagem 14">
            <a:extLst>
              <a:ext uri="{FF2B5EF4-FFF2-40B4-BE49-F238E27FC236}">
                <a16:creationId xmlns:a16="http://schemas.microsoft.com/office/drawing/2014/main" id="{25E64038-1BED-4E5E-83CF-3173087BEF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4155249">
            <a:off x="8803916" y="3839694"/>
            <a:ext cx="205668" cy="99460"/>
          </a:xfrm>
          <a:prstGeom prst="rect">
            <a:avLst/>
          </a:prstGeom>
        </p:spPr>
      </p:pic>
      <p:pic>
        <p:nvPicPr>
          <p:cNvPr id="16" name="Imagem 15">
            <a:extLst>
              <a:ext uri="{FF2B5EF4-FFF2-40B4-BE49-F238E27FC236}">
                <a16:creationId xmlns:a16="http://schemas.microsoft.com/office/drawing/2014/main" id="{05050F5E-7AA2-4CE3-9C2A-9E60689810A3}"/>
              </a:ext>
            </a:extLst>
          </p:cNvPr>
          <p:cNvPicPr>
            <a:picLocks noChangeAspect="1"/>
          </p:cNvPicPr>
          <p:nvPr/>
        </p:nvPicPr>
        <p:blipFill>
          <a:blip r:embed="rId7">
            <a:alphaModFix amt="20000"/>
          </a:blip>
          <a:stretch>
            <a:fillRect/>
          </a:stretch>
        </p:blipFill>
        <p:spPr>
          <a:xfrm>
            <a:off x="1003177" y="461890"/>
            <a:ext cx="10697592" cy="5928415"/>
          </a:xfrm>
          <a:prstGeom prst="rect">
            <a:avLst/>
          </a:prstGeom>
        </p:spPr>
      </p:pic>
    </p:spTree>
    <p:extLst>
      <p:ext uri="{BB962C8B-B14F-4D97-AF65-F5344CB8AC3E}">
        <p14:creationId xmlns:p14="http://schemas.microsoft.com/office/powerpoint/2010/main" val="31739304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B8482328-E01F-4364-B860-03D5D6F5C722}"/>
              </a:ext>
            </a:extLst>
          </p:cNvPr>
          <p:cNvPicPr>
            <a:picLocks noChangeAspect="1"/>
          </p:cNvPicPr>
          <p:nvPr/>
        </p:nvPicPr>
        <p:blipFill>
          <a:blip r:embed="rId3">
            <a:clrChange>
              <a:clrFrom>
                <a:srgbClr val="FFFFFF"/>
              </a:clrFrom>
              <a:clrTo>
                <a:srgbClr val="FFFFFF">
                  <a:alpha val="0"/>
                </a:srgbClr>
              </a:clrTo>
            </a:clrChange>
          </a:blip>
          <a:stretch>
            <a:fillRect/>
          </a:stretch>
        </p:blipFill>
        <p:spPr>
          <a:xfrm rot="5400000">
            <a:off x="2664100" y="-2669903"/>
            <a:ext cx="6863803" cy="12192002"/>
          </a:xfrm>
          <a:prstGeom prst="rect">
            <a:avLst/>
          </a:prstGeom>
        </p:spPr>
      </p:pic>
      <p:pic>
        <p:nvPicPr>
          <p:cNvPr id="5" name="Imagem 4">
            <a:extLst>
              <a:ext uri="{FF2B5EF4-FFF2-40B4-BE49-F238E27FC236}">
                <a16:creationId xmlns:a16="http://schemas.microsoft.com/office/drawing/2014/main" id="{178F601B-2A67-4672-B06F-8145713E6A26}"/>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4367772" y="1623980"/>
            <a:ext cx="3368803" cy="3368803"/>
          </a:xfrm>
          <a:prstGeom prst="rect">
            <a:avLst/>
          </a:prstGeom>
        </p:spPr>
      </p:pic>
      <p:cxnSp>
        <p:nvCxnSpPr>
          <p:cNvPr id="7" name="Conexão reta 6">
            <a:extLst>
              <a:ext uri="{FF2B5EF4-FFF2-40B4-BE49-F238E27FC236}">
                <a16:creationId xmlns:a16="http://schemas.microsoft.com/office/drawing/2014/main" id="{A35E651F-A889-4D0A-BAD6-E27BD76024CE}"/>
              </a:ext>
            </a:extLst>
          </p:cNvPr>
          <p:cNvCxnSpPr>
            <a:cxnSpLocks/>
          </p:cNvCxnSpPr>
          <p:nvPr/>
        </p:nvCxnSpPr>
        <p:spPr>
          <a:xfrm flipH="1" flipV="1">
            <a:off x="4920968" y="1811535"/>
            <a:ext cx="1175028" cy="97103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Conexão reta 9">
            <a:extLst>
              <a:ext uri="{FF2B5EF4-FFF2-40B4-BE49-F238E27FC236}">
                <a16:creationId xmlns:a16="http://schemas.microsoft.com/office/drawing/2014/main" id="{379EED5A-CBF5-45EC-9C14-B96B7C9A7BA8}"/>
              </a:ext>
            </a:extLst>
          </p:cNvPr>
          <p:cNvCxnSpPr>
            <a:cxnSpLocks/>
          </p:cNvCxnSpPr>
          <p:nvPr/>
        </p:nvCxnSpPr>
        <p:spPr>
          <a:xfrm flipH="1" flipV="1">
            <a:off x="3548009" y="1795682"/>
            <a:ext cx="1372959" cy="15853"/>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4" name="CaixaDeTexto 13">
            <a:extLst>
              <a:ext uri="{FF2B5EF4-FFF2-40B4-BE49-F238E27FC236}">
                <a16:creationId xmlns:a16="http://schemas.microsoft.com/office/drawing/2014/main" id="{EBA50816-16DD-49C2-99F2-1D00DEA9E7FD}"/>
              </a:ext>
            </a:extLst>
          </p:cNvPr>
          <p:cNvSpPr txBox="1"/>
          <p:nvPr/>
        </p:nvSpPr>
        <p:spPr>
          <a:xfrm>
            <a:off x="1210242" y="1658579"/>
            <a:ext cx="2334827" cy="276999"/>
          </a:xfrm>
          <a:prstGeom prst="rect">
            <a:avLst/>
          </a:prstGeom>
          <a:noFill/>
          <a:ln w="38100">
            <a:solidFill>
              <a:schemeClr val="accent1"/>
            </a:solidFill>
          </a:ln>
        </p:spPr>
        <p:txBody>
          <a:bodyPr wrap="square" rtlCol="0">
            <a:spAutoFit/>
          </a:bodyPr>
          <a:lstStyle/>
          <a:p>
            <a:r>
              <a:rPr lang="en-US" sz="1200" dirty="0">
                <a:solidFill>
                  <a:schemeClr val="accent1">
                    <a:lumMod val="40000"/>
                    <a:lumOff val="60000"/>
                  </a:schemeClr>
                </a:solidFill>
                <a:latin typeface="Russo One" panose="02000503050000020004" pitchFamily="2" charset="0"/>
              </a:rPr>
              <a:t>30 Dual </a:t>
            </a:r>
            <a:r>
              <a:rPr lang="en-US" sz="1200" dirty="0" err="1">
                <a:solidFill>
                  <a:schemeClr val="accent1">
                    <a:lumMod val="40000"/>
                    <a:lumOff val="60000"/>
                  </a:schemeClr>
                </a:solidFill>
                <a:latin typeface="Russo One" panose="02000503050000020004" pitchFamily="2" charset="0"/>
              </a:rPr>
              <a:t>Turbolaser</a:t>
            </a:r>
            <a:r>
              <a:rPr lang="en-US" sz="1200" dirty="0">
                <a:solidFill>
                  <a:schemeClr val="accent1">
                    <a:lumMod val="40000"/>
                    <a:lumOff val="60000"/>
                  </a:schemeClr>
                </a:solidFill>
                <a:latin typeface="Russo One" panose="02000503050000020004" pitchFamily="2" charset="0"/>
              </a:rPr>
              <a:t> Turrets</a:t>
            </a:r>
            <a:endParaRPr lang="pt-PT" sz="1200" dirty="0">
              <a:solidFill>
                <a:schemeClr val="accent1">
                  <a:lumMod val="40000"/>
                  <a:lumOff val="60000"/>
                </a:schemeClr>
              </a:solidFill>
              <a:latin typeface="Russo One" panose="02000503050000020004" pitchFamily="2" charset="0"/>
            </a:endParaRPr>
          </a:p>
        </p:txBody>
      </p:sp>
      <p:cxnSp>
        <p:nvCxnSpPr>
          <p:cNvPr id="20" name="Conexão reta 19">
            <a:extLst>
              <a:ext uri="{FF2B5EF4-FFF2-40B4-BE49-F238E27FC236}">
                <a16:creationId xmlns:a16="http://schemas.microsoft.com/office/drawing/2014/main" id="{3F9C2281-3788-484F-8453-F9B5C45A7CBB}"/>
              </a:ext>
            </a:extLst>
          </p:cNvPr>
          <p:cNvCxnSpPr>
            <a:cxnSpLocks/>
          </p:cNvCxnSpPr>
          <p:nvPr/>
        </p:nvCxnSpPr>
        <p:spPr>
          <a:xfrm flipH="1" flipV="1">
            <a:off x="4324828" y="2969927"/>
            <a:ext cx="1393118" cy="40671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2" name="Conexão reta 21">
            <a:extLst>
              <a:ext uri="{FF2B5EF4-FFF2-40B4-BE49-F238E27FC236}">
                <a16:creationId xmlns:a16="http://schemas.microsoft.com/office/drawing/2014/main" id="{BFF1FD24-B685-4701-8584-90765B355D68}"/>
              </a:ext>
            </a:extLst>
          </p:cNvPr>
          <p:cNvCxnSpPr/>
          <p:nvPr/>
        </p:nvCxnSpPr>
        <p:spPr>
          <a:xfrm flipH="1">
            <a:off x="2874869" y="2969927"/>
            <a:ext cx="1449959"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3" name="CaixaDeTexto 22">
            <a:extLst>
              <a:ext uri="{FF2B5EF4-FFF2-40B4-BE49-F238E27FC236}">
                <a16:creationId xmlns:a16="http://schemas.microsoft.com/office/drawing/2014/main" id="{CB42DDA9-4415-44C5-965F-ED732D439D09}"/>
              </a:ext>
            </a:extLst>
          </p:cNvPr>
          <p:cNvSpPr txBox="1"/>
          <p:nvPr/>
        </p:nvSpPr>
        <p:spPr>
          <a:xfrm>
            <a:off x="1590441" y="2831428"/>
            <a:ext cx="1279904" cy="276999"/>
          </a:xfrm>
          <a:prstGeom prst="rect">
            <a:avLst/>
          </a:prstGeom>
          <a:noFill/>
          <a:ln w="38100">
            <a:solidFill>
              <a:schemeClr val="accent1"/>
            </a:solidFill>
          </a:ln>
        </p:spPr>
        <p:txBody>
          <a:bodyPr wrap="square" rtlCol="0">
            <a:spAutoFit/>
          </a:bodyPr>
          <a:lstStyle/>
          <a:p>
            <a:r>
              <a:rPr lang="en-US" sz="1200" dirty="0">
                <a:solidFill>
                  <a:schemeClr val="accent1">
                    <a:lumMod val="40000"/>
                    <a:lumOff val="60000"/>
                  </a:schemeClr>
                </a:solidFill>
                <a:latin typeface="Russo One" panose="02000503050000020004" pitchFamily="2" charset="0"/>
              </a:rPr>
              <a:t>10 Ion Turrets</a:t>
            </a:r>
            <a:endParaRPr lang="pt-PT" sz="1200" dirty="0">
              <a:solidFill>
                <a:schemeClr val="accent1">
                  <a:lumMod val="40000"/>
                  <a:lumOff val="60000"/>
                </a:schemeClr>
              </a:solidFill>
              <a:latin typeface="Russo One" panose="02000503050000020004" pitchFamily="2" charset="0"/>
            </a:endParaRPr>
          </a:p>
        </p:txBody>
      </p:sp>
      <p:cxnSp>
        <p:nvCxnSpPr>
          <p:cNvPr id="25" name="Conexão reta 24">
            <a:extLst>
              <a:ext uri="{FF2B5EF4-FFF2-40B4-BE49-F238E27FC236}">
                <a16:creationId xmlns:a16="http://schemas.microsoft.com/office/drawing/2014/main" id="{0245D8FF-E203-4103-ACA3-E35FE12BD951}"/>
              </a:ext>
            </a:extLst>
          </p:cNvPr>
          <p:cNvCxnSpPr>
            <a:cxnSpLocks/>
          </p:cNvCxnSpPr>
          <p:nvPr/>
        </p:nvCxnSpPr>
        <p:spPr>
          <a:xfrm flipH="1">
            <a:off x="4206790" y="3654977"/>
            <a:ext cx="1005716" cy="37548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7" name="Conexão reta 26">
            <a:extLst>
              <a:ext uri="{FF2B5EF4-FFF2-40B4-BE49-F238E27FC236}">
                <a16:creationId xmlns:a16="http://schemas.microsoft.com/office/drawing/2014/main" id="{9060C3B8-54F5-4FBE-8480-A1C103AD4992}"/>
              </a:ext>
            </a:extLst>
          </p:cNvPr>
          <p:cNvCxnSpPr/>
          <p:nvPr/>
        </p:nvCxnSpPr>
        <p:spPr>
          <a:xfrm flipH="1">
            <a:off x="2982851" y="4030461"/>
            <a:ext cx="1233996"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8" name="CaixaDeTexto 27">
            <a:extLst>
              <a:ext uri="{FF2B5EF4-FFF2-40B4-BE49-F238E27FC236}">
                <a16:creationId xmlns:a16="http://schemas.microsoft.com/office/drawing/2014/main" id="{374962FE-F60E-4A42-9B26-A84A02C0D204}"/>
              </a:ext>
            </a:extLst>
          </p:cNvPr>
          <p:cNvSpPr txBox="1"/>
          <p:nvPr/>
        </p:nvSpPr>
        <p:spPr>
          <a:xfrm>
            <a:off x="1379329" y="3891962"/>
            <a:ext cx="1598002" cy="276999"/>
          </a:xfrm>
          <a:prstGeom prst="rect">
            <a:avLst/>
          </a:prstGeom>
          <a:noFill/>
          <a:ln w="38100">
            <a:solidFill>
              <a:schemeClr val="accent1"/>
            </a:solidFill>
          </a:ln>
        </p:spPr>
        <p:txBody>
          <a:bodyPr wrap="square" rtlCol="0">
            <a:spAutoFit/>
          </a:bodyPr>
          <a:lstStyle/>
          <a:p>
            <a:r>
              <a:rPr lang="en-US" sz="1200" dirty="0">
                <a:solidFill>
                  <a:schemeClr val="accent1">
                    <a:lumMod val="40000"/>
                    <a:lumOff val="60000"/>
                  </a:schemeClr>
                </a:solidFill>
                <a:latin typeface="Russo One" panose="02000503050000020004" pitchFamily="2" charset="0"/>
              </a:rPr>
              <a:t>10 Tractor Beams</a:t>
            </a:r>
            <a:endParaRPr lang="pt-PT" sz="1200" dirty="0">
              <a:solidFill>
                <a:schemeClr val="accent1">
                  <a:lumMod val="40000"/>
                  <a:lumOff val="60000"/>
                </a:schemeClr>
              </a:solidFill>
              <a:latin typeface="Russo One" panose="02000503050000020004" pitchFamily="2" charset="0"/>
            </a:endParaRPr>
          </a:p>
        </p:txBody>
      </p:sp>
      <p:sp>
        <p:nvSpPr>
          <p:cNvPr id="29" name="CaixaDeTexto 28">
            <a:extLst>
              <a:ext uri="{FF2B5EF4-FFF2-40B4-BE49-F238E27FC236}">
                <a16:creationId xmlns:a16="http://schemas.microsoft.com/office/drawing/2014/main" id="{F40F0532-E698-46F7-9B26-A833AEBC26A2}"/>
              </a:ext>
            </a:extLst>
          </p:cNvPr>
          <p:cNvSpPr txBox="1"/>
          <p:nvPr/>
        </p:nvSpPr>
        <p:spPr>
          <a:xfrm>
            <a:off x="8052047" y="1086618"/>
            <a:ext cx="2911894" cy="2308324"/>
          </a:xfrm>
          <a:prstGeom prst="rect">
            <a:avLst/>
          </a:prstGeom>
          <a:noFill/>
          <a:ln w="38100">
            <a:solidFill>
              <a:schemeClr val="accent1"/>
            </a:solidFill>
          </a:ln>
        </p:spPr>
        <p:txBody>
          <a:bodyPr wrap="square" rtlCol="0">
            <a:spAutoFit/>
          </a:bodyPr>
          <a:lstStyle/>
          <a:p>
            <a:r>
              <a:rPr lang="en-US" sz="1200" dirty="0">
                <a:solidFill>
                  <a:schemeClr val="accent1">
                    <a:lumMod val="40000"/>
                    <a:lumOff val="60000"/>
                  </a:schemeClr>
                </a:solidFill>
                <a:latin typeface="Russo One" panose="02000503050000020004" pitchFamily="2" charset="0"/>
              </a:rPr>
              <a:t>Description:</a:t>
            </a:r>
          </a:p>
          <a:p>
            <a:r>
              <a:rPr lang="en-US" sz="1200" dirty="0">
                <a:solidFill>
                  <a:schemeClr val="accent1">
                    <a:lumMod val="40000"/>
                    <a:lumOff val="60000"/>
                  </a:schemeClr>
                </a:solidFill>
              </a:rPr>
              <a:t>The Strike cruiser serves as a </a:t>
            </a:r>
            <a:r>
              <a:rPr lang="en-US" sz="1200" u="sng" dirty="0">
                <a:solidFill>
                  <a:schemeClr val="accent1">
                    <a:lumMod val="40000"/>
                    <a:lumOff val="60000"/>
                  </a:schemeClr>
                </a:solidFill>
              </a:rPr>
              <a:t>second-rate ship-of-the-line</a:t>
            </a:r>
            <a:r>
              <a:rPr lang="en-US" sz="1200" dirty="0">
                <a:solidFill>
                  <a:schemeClr val="accent1">
                    <a:lumMod val="40000"/>
                    <a:lumOff val="60000"/>
                  </a:schemeClr>
                </a:solidFill>
              </a:rPr>
              <a:t> with weapons focused on </a:t>
            </a:r>
            <a:r>
              <a:rPr lang="en-US" sz="1200" u="sng" dirty="0">
                <a:solidFill>
                  <a:schemeClr val="accent1">
                    <a:lumMod val="40000"/>
                    <a:lumOff val="60000"/>
                  </a:schemeClr>
                </a:solidFill>
              </a:rPr>
              <a:t>capital ship engagements</a:t>
            </a:r>
            <a:r>
              <a:rPr lang="en-US" sz="1200" dirty="0">
                <a:solidFill>
                  <a:schemeClr val="accent1">
                    <a:lumMod val="40000"/>
                    <a:lumOff val="60000"/>
                  </a:schemeClr>
                </a:solidFill>
              </a:rPr>
              <a:t>. </a:t>
            </a:r>
          </a:p>
          <a:p>
            <a:endParaRPr lang="en-US" sz="1200" dirty="0">
              <a:solidFill>
                <a:schemeClr val="accent1">
                  <a:lumMod val="40000"/>
                  <a:lumOff val="60000"/>
                </a:schemeClr>
              </a:solidFill>
            </a:endParaRPr>
          </a:p>
          <a:p>
            <a:r>
              <a:rPr lang="en-US" sz="1200" dirty="0">
                <a:solidFill>
                  <a:schemeClr val="accent1">
                    <a:lumMod val="40000"/>
                    <a:lumOff val="60000"/>
                  </a:schemeClr>
                </a:solidFill>
              </a:rPr>
              <a:t>Lacking in </a:t>
            </a:r>
            <a:r>
              <a:rPr lang="en-US" sz="1200" u="sng" dirty="0">
                <a:solidFill>
                  <a:schemeClr val="accent1">
                    <a:lumMod val="40000"/>
                    <a:lumOff val="60000"/>
                  </a:schemeClr>
                </a:solidFill>
              </a:rPr>
              <a:t>anti-Starfighter armament,</a:t>
            </a:r>
            <a:r>
              <a:rPr lang="en-US" sz="1200" dirty="0">
                <a:solidFill>
                  <a:schemeClr val="accent1">
                    <a:lumMod val="40000"/>
                    <a:lumOff val="60000"/>
                  </a:schemeClr>
                </a:solidFill>
              </a:rPr>
              <a:t> this is somewhat remedied by the included squadrons of Z-95 headhunters and T-70 X-wings, although observed Collective doctrine would see the squadrons deployed in defense of capital ships rather than self-defense.</a:t>
            </a:r>
            <a:endParaRPr lang="pt-PT" sz="1200" dirty="0">
              <a:solidFill>
                <a:schemeClr val="accent1">
                  <a:lumMod val="40000"/>
                  <a:lumOff val="60000"/>
                </a:schemeClr>
              </a:solidFill>
            </a:endParaRPr>
          </a:p>
        </p:txBody>
      </p:sp>
      <p:sp>
        <p:nvSpPr>
          <p:cNvPr id="31" name="CaixaDeTexto 30">
            <a:extLst>
              <a:ext uri="{FF2B5EF4-FFF2-40B4-BE49-F238E27FC236}">
                <a16:creationId xmlns:a16="http://schemas.microsoft.com/office/drawing/2014/main" id="{029D95E0-A79C-44F0-BC44-B595DA6B56FD}"/>
              </a:ext>
            </a:extLst>
          </p:cNvPr>
          <p:cNvSpPr txBox="1"/>
          <p:nvPr/>
        </p:nvSpPr>
        <p:spPr>
          <a:xfrm>
            <a:off x="3599849" y="486863"/>
            <a:ext cx="4992295" cy="338554"/>
          </a:xfrm>
          <a:prstGeom prst="rect">
            <a:avLst/>
          </a:prstGeom>
          <a:noFill/>
        </p:spPr>
        <p:txBody>
          <a:bodyPr wrap="square" rtlCol="0">
            <a:spAutoFit/>
          </a:bodyPr>
          <a:lstStyle/>
          <a:p>
            <a:r>
              <a:rPr lang="en-US" sz="1600" dirty="0">
                <a:solidFill>
                  <a:schemeClr val="accent1">
                    <a:lumMod val="40000"/>
                    <a:lumOff val="60000"/>
                  </a:schemeClr>
                </a:solidFill>
                <a:latin typeface="Russo One" panose="02000503050000020004" pitchFamily="2" charset="0"/>
              </a:rPr>
              <a:t>Strike-class Collective m50 Medium Cruiser</a:t>
            </a:r>
            <a:endParaRPr lang="pt-PT" sz="1600" dirty="0">
              <a:solidFill>
                <a:schemeClr val="accent1">
                  <a:lumMod val="40000"/>
                  <a:lumOff val="60000"/>
                </a:schemeClr>
              </a:solidFill>
              <a:latin typeface="Russo One" panose="02000503050000020004" pitchFamily="2" charset="0"/>
            </a:endParaRPr>
          </a:p>
        </p:txBody>
      </p:sp>
      <p:cxnSp>
        <p:nvCxnSpPr>
          <p:cNvPr id="33" name="Conexão reta 32">
            <a:extLst>
              <a:ext uri="{FF2B5EF4-FFF2-40B4-BE49-F238E27FC236}">
                <a16:creationId xmlns:a16="http://schemas.microsoft.com/office/drawing/2014/main" id="{8FB0304A-8453-4630-8411-D05287780925}"/>
              </a:ext>
            </a:extLst>
          </p:cNvPr>
          <p:cNvCxnSpPr/>
          <p:nvPr/>
        </p:nvCxnSpPr>
        <p:spPr>
          <a:xfrm>
            <a:off x="6186196" y="3630967"/>
            <a:ext cx="1386456" cy="39949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5" name="Conexão reta 34">
            <a:extLst>
              <a:ext uri="{FF2B5EF4-FFF2-40B4-BE49-F238E27FC236}">
                <a16:creationId xmlns:a16="http://schemas.microsoft.com/office/drawing/2014/main" id="{A36BE6F0-851F-464D-8A34-DE6AF6DA9969}"/>
              </a:ext>
            </a:extLst>
          </p:cNvPr>
          <p:cNvCxnSpPr/>
          <p:nvPr/>
        </p:nvCxnSpPr>
        <p:spPr>
          <a:xfrm>
            <a:off x="7572652" y="4030462"/>
            <a:ext cx="1216241"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6" name="CaixaDeTexto 35">
            <a:extLst>
              <a:ext uri="{FF2B5EF4-FFF2-40B4-BE49-F238E27FC236}">
                <a16:creationId xmlns:a16="http://schemas.microsoft.com/office/drawing/2014/main" id="{4B7B97C2-0429-4EC3-B6ED-70D999AA55D1}"/>
              </a:ext>
            </a:extLst>
          </p:cNvPr>
          <p:cNvSpPr txBox="1"/>
          <p:nvPr/>
        </p:nvSpPr>
        <p:spPr>
          <a:xfrm>
            <a:off x="8788892" y="3891962"/>
            <a:ext cx="1660125" cy="276999"/>
          </a:xfrm>
          <a:prstGeom prst="rect">
            <a:avLst/>
          </a:prstGeom>
          <a:noFill/>
          <a:ln w="38100">
            <a:solidFill>
              <a:schemeClr val="accent1"/>
            </a:solidFill>
          </a:ln>
        </p:spPr>
        <p:txBody>
          <a:bodyPr wrap="square" rtlCol="0">
            <a:spAutoFit/>
          </a:bodyPr>
          <a:lstStyle/>
          <a:p>
            <a:r>
              <a:rPr lang="en-US" sz="1200" dirty="0">
                <a:solidFill>
                  <a:schemeClr val="accent1">
                    <a:lumMod val="40000"/>
                    <a:lumOff val="60000"/>
                  </a:schemeClr>
                </a:solidFill>
                <a:latin typeface="Russo One" panose="02000503050000020004" pitchFamily="2" charset="0"/>
              </a:rPr>
              <a:t>2 Squadron Hangar</a:t>
            </a:r>
            <a:endParaRPr lang="pt-PT" sz="1200" dirty="0">
              <a:solidFill>
                <a:schemeClr val="accent1">
                  <a:lumMod val="40000"/>
                  <a:lumOff val="60000"/>
                </a:schemeClr>
              </a:solidFill>
              <a:latin typeface="Russo One" panose="02000503050000020004" pitchFamily="2" charset="0"/>
            </a:endParaRPr>
          </a:p>
        </p:txBody>
      </p:sp>
      <p:sp>
        <p:nvSpPr>
          <p:cNvPr id="37" name="CaixaDeTexto 36">
            <a:extLst>
              <a:ext uri="{FF2B5EF4-FFF2-40B4-BE49-F238E27FC236}">
                <a16:creationId xmlns:a16="http://schemas.microsoft.com/office/drawing/2014/main" id="{20DFFF33-D166-41F0-8993-997C717089B6}"/>
              </a:ext>
            </a:extLst>
          </p:cNvPr>
          <p:cNvSpPr txBox="1"/>
          <p:nvPr/>
        </p:nvSpPr>
        <p:spPr>
          <a:xfrm>
            <a:off x="8919456" y="4168961"/>
            <a:ext cx="1398995" cy="707886"/>
          </a:xfrm>
          <a:prstGeom prst="rect">
            <a:avLst/>
          </a:prstGeom>
          <a:noFill/>
          <a:ln w="28575">
            <a:solidFill>
              <a:schemeClr val="accent1"/>
            </a:solidFill>
          </a:ln>
        </p:spPr>
        <p:txBody>
          <a:bodyPr wrap="square" rtlCol="0">
            <a:spAutoFit/>
          </a:bodyPr>
          <a:lstStyle/>
          <a:p>
            <a:r>
              <a:rPr lang="en-US" sz="800" dirty="0">
                <a:solidFill>
                  <a:schemeClr val="accent1">
                    <a:lumMod val="40000"/>
                    <a:lumOff val="60000"/>
                  </a:schemeClr>
                </a:solidFill>
                <a:latin typeface="Russo One" panose="02000503050000020004" pitchFamily="2" charset="0"/>
              </a:rPr>
              <a:t>Possibilities:</a:t>
            </a:r>
          </a:p>
          <a:p>
            <a:pPr marL="171450" indent="-171450">
              <a:buFont typeface="Arial" panose="020B0604020202020204" pitchFamily="34" charset="0"/>
              <a:buChar char="•"/>
            </a:pPr>
            <a:r>
              <a:rPr lang="en-US" sz="800" dirty="0">
                <a:solidFill>
                  <a:schemeClr val="accent1">
                    <a:lumMod val="40000"/>
                    <a:lumOff val="60000"/>
                  </a:schemeClr>
                </a:solidFill>
                <a:latin typeface="Russo One" panose="02000503050000020004" pitchFamily="2" charset="0"/>
              </a:rPr>
              <a:t>Z-95 headhunter</a:t>
            </a:r>
          </a:p>
          <a:p>
            <a:pPr marL="171450" indent="-171450">
              <a:buFont typeface="Arial" panose="020B0604020202020204" pitchFamily="34" charset="0"/>
              <a:buChar char="•"/>
            </a:pPr>
            <a:r>
              <a:rPr lang="en-US" sz="800" dirty="0">
                <a:solidFill>
                  <a:schemeClr val="accent1">
                    <a:lumMod val="40000"/>
                    <a:lumOff val="60000"/>
                  </a:schemeClr>
                </a:solidFill>
                <a:latin typeface="Russo One" panose="02000503050000020004" pitchFamily="2" charset="0"/>
              </a:rPr>
              <a:t>T-70 X-Wing</a:t>
            </a:r>
          </a:p>
          <a:p>
            <a:pPr marL="171450" indent="-171450">
              <a:buFont typeface="Arial" panose="020B0604020202020204" pitchFamily="34" charset="0"/>
              <a:buChar char="•"/>
            </a:pPr>
            <a:r>
              <a:rPr lang="en-US" sz="800" dirty="0">
                <a:solidFill>
                  <a:schemeClr val="accent1">
                    <a:lumMod val="40000"/>
                    <a:lumOff val="60000"/>
                  </a:schemeClr>
                </a:solidFill>
                <a:latin typeface="Russo One" panose="02000503050000020004" pitchFamily="2" charset="0"/>
              </a:rPr>
              <a:t>A/SF-01 B-Wing</a:t>
            </a:r>
          </a:p>
          <a:p>
            <a:pPr marL="171450" indent="-171450">
              <a:buFont typeface="Arial" panose="020B0604020202020204" pitchFamily="34" charset="0"/>
              <a:buChar char="•"/>
            </a:pPr>
            <a:r>
              <a:rPr lang="en-US" sz="800" dirty="0">
                <a:solidFill>
                  <a:schemeClr val="accent1">
                    <a:lumMod val="40000"/>
                    <a:lumOff val="60000"/>
                  </a:schemeClr>
                </a:solidFill>
                <a:latin typeface="Russo One" panose="02000503050000020004" pitchFamily="2" charset="0"/>
              </a:rPr>
              <a:t>Collective </a:t>
            </a:r>
            <a:r>
              <a:rPr lang="en-US" sz="800" dirty="0" err="1">
                <a:solidFill>
                  <a:schemeClr val="accent1">
                    <a:lumMod val="40000"/>
                    <a:lumOff val="60000"/>
                  </a:schemeClr>
                </a:solidFill>
                <a:latin typeface="Russo One" panose="02000503050000020004" pitchFamily="2" charset="0"/>
              </a:rPr>
              <a:t>Quadrijet</a:t>
            </a:r>
            <a:endParaRPr lang="pt-PT" sz="800" dirty="0">
              <a:solidFill>
                <a:schemeClr val="accent1">
                  <a:lumMod val="40000"/>
                  <a:lumOff val="60000"/>
                </a:schemeClr>
              </a:solidFill>
              <a:latin typeface="Russo One" panose="02000503050000020004" pitchFamily="2" charset="0"/>
            </a:endParaRPr>
          </a:p>
        </p:txBody>
      </p:sp>
      <p:sp>
        <p:nvSpPr>
          <p:cNvPr id="38" name="CaixaDeTexto 37">
            <a:extLst>
              <a:ext uri="{FF2B5EF4-FFF2-40B4-BE49-F238E27FC236}">
                <a16:creationId xmlns:a16="http://schemas.microsoft.com/office/drawing/2014/main" id="{919CA52E-C9BD-4CD4-B83D-8FC9C4AAEE4D}"/>
              </a:ext>
            </a:extLst>
          </p:cNvPr>
          <p:cNvSpPr txBox="1"/>
          <p:nvPr/>
        </p:nvSpPr>
        <p:spPr>
          <a:xfrm>
            <a:off x="1439663" y="4876847"/>
            <a:ext cx="2160186" cy="1200329"/>
          </a:xfrm>
          <a:prstGeom prst="rect">
            <a:avLst/>
          </a:prstGeom>
          <a:noFill/>
          <a:ln w="38100">
            <a:solidFill>
              <a:schemeClr val="accent1"/>
            </a:solidFill>
          </a:ln>
        </p:spPr>
        <p:txBody>
          <a:bodyPr wrap="square" rtlCol="0">
            <a:spAutoFit/>
          </a:bodyPr>
          <a:lstStyle/>
          <a:p>
            <a:r>
              <a:rPr lang="en-US" sz="1200" dirty="0">
                <a:solidFill>
                  <a:schemeClr val="accent1">
                    <a:lumMod val="40000"/>
                    <a:lumOff val="60000"/>
                  </a:schemeClr>
                </a:solidFill>
                <a:latin typeface="Russo One" panose="02000503050000020004" pitchFamily="2" charset="0"/>
              </a:rPr>
              <a:t>        Known Weaknesses:</a:t>
            </a:r>
          </a:p>
          <a:p>
            <a:endParaRPr lang="en-US" sz="1200" dirty="0">
              <a:solidFill>
                <a:schemeClr val="accent1">
                  <a:lumMod val="40000"/>
                  <a:lumOff val="60000"/>
                </a:schemeClr>
              </a:solidFill>
              <a:latin typeface="Russo One" panose="02000503050000020004" pitchFamily="2" charset="0"/>
            </a:endParaRPr>
          </a:p>
          <a:p>
            <a:r>
              <a:rPr lang="pt-PT" sz="1200" dirty="0">
                <a:solidFill>
                  <a:schemeClr val="accent1">
                    <a:lumMod val="40000"/>
                    <a:lumOff val="60000"/>
                  </a:schemeClr>
                </a:solidFill>
              </a:rPr>
              <a:t>Its modular design </a:t>
            </a:r>
            <a:r>
              <a:rPr lang="pt-PT" sz="1200" dirty="0" err="1">
                <a:solidFill>
                  <a:schemeClr val="accent1">
                    <a:lumMod val="40000"/>
                    <a:lumOff val="60000"/>
                  </a:schemeClr>
                </a:solidFill>
              </a:rPr>
              <a:t>leaves</a:t>
            </a:r>
            <a:r>
              <a:rPr lang="pt-PT" sz="1200" dirty="0">
                <a:solidFill>
                  <a:schemeClr val="accent1">
                    <a:lumMod val="40000"/>
                    <a:lumOff val="60000"/>
                  </a:schemeClr>
                </a:solidFill>
              </a:rPr>
              <a:t> </a:t>
            </a:r>
            <a:r>
              <a:rPr lang="pt-PT" sz="1200" dirty="0" err="1">
                <a:solidFill>
                  <a:schemeClr val="accent1">
                    <a:lumMod val="40000"/>
                    <a:lumOff val="60000"/>
                  </a:schemeClr>
                </a:solidFill>
              </a:rPr>
              <a:t>sections</a:t>
            </a:r>
            <a:r>
              <a:rPr lang="pt-PT" sz="1200" dirty="0">
                <a:solidFill>
                  <a:schemeClr val="accent1">
                    <a:lumMod val="40000"/>
                    <a:lumOff val="60000"/>
                  </a:schemeClr>
                </a:solidFill>
              </a:rPr>
              <a:t> </a:t>
            </a:r>
            <a:r>
              <a:rPr lang="pt-PT" sz="1200" dirty="0" err="1">
                <a:solidFill>
                  <a:schemeClr val="accent1">
                    <a:lumMod val="40000"/>
                    <a:lumOff val="60000"/>
                  </a:schemeClr>
                </a:solidFill>
              </a:rPr>
              <a:t>where</a:t>
            </a:r>
            <a:r>
              <a:rPr lang="pt-PT" sz="1200" dirty="0">
                <a:solidFill>
                  <a:schemeClr val="accent1">
                    <a:lumMod val="40000"/>
                    <a:lumOff val="60000"/>
                  </a:schemeClr>
                </a:solidFill>
              </a:rPr>
              <a:t> the modules </a:t>
            </a:r>
            <a:r>
              <a:rPr lang="pt-PT" sz="1200" dirty="0" err="1">
                <a:solidFill>
                  <a:schemeClr val="accent1">
                    <a:lumMod val="40000"/>
                    <a:lumOff val="60000"/>
                  </a:schemeClr>
                </a:solidFill>
              </a:rPr>
              <a:t>connect</a:t>
            </a:r>
            <a:r>
              <a:rPr lang="pt-PT" sz="1200" dirty="0">
                <a:solidFill>
                  <a:schemeClr val="accent1">
                    <a:lumMod val="40000"/>
                    <a:lumOff val="60000"/>
                  </a:schemeClr>
                </a:solidFill>
              </a:rPr>
              <a:t> </a:t>
            </a:r>
            <a:r>
              <a:rPr lang="pt-PT" sz="1200" dirty="0" err="1">
                <a:solidFill>
                  <a:schemeClr val="accent1">
                    <a:lumMod val="40000"/>
                    <a:lumOff val="60000"/>
                  </a:schemeClr>
                </a:solidFill>
              </a:rPr>
              <a:t>exposed</a:t>
            </a:r>
            <a:r>
              <a:rPr lang="pt-PT" sz="1200" dirty="0">
                <a:solidFill>
                  <a:schemeClr val="accent1">
                    <a:lumMod val="40000"/>
                    <a:lumOff val="60000"/>
                  </a:schemeClr>
                </a:solidFill>
              </a:rPr>
              <a:t> to </a:t>
            </a:r>
            <a:r>
              <a:rPr lang="pt-PT" sz="1200" dirty="0" err="1">
                <a:solidFill>
                  <a:schemeClr val="accent1">
                    <a:lumMod val="40000"/>
                    <a:lumOff val="60000"/>
                  </a:schemeClr>
                </a:solidFill>
              </a:rPr>
              <a:t>well</a:t>
            </a:r>
            <a:r>
              <a:rPr lang="pt-PT" sz="1200" dirty="0">
                <a:solidFill>
                  <a:schemeClr val="accent1">
                    <a:lumMod val="40000"/>
                    <a:lumOff val="60000"/>
                  </a:schemeClr>
                </a:solidFill>
              </a:rPr>
              <a:t> </a:t>
            </a:r>
            <a:r>
              <a:rPr lang="pt-PT" sz="1200" dirty="0" err="1">
                <a:solidFill>
                  <a:schemeClr val="accent1">
                    <a:lumMod val="40000"/>
                    <a:lumOff val="60000"/>
                  </a:schemeClr>
                </a:solidFill>
              </a:rPr>
              <a:t>placed</a:t>
            </a:r>
            <a:r>
              <a:rPr lang="pt-PT" sz="1200" dirty="0">
                <a:solidFill>
                  <a:schemeClr val="accent1">
                    <a:lumMod val="40000"/>
                    <a:lumOff val="60000"/>
                  </a:schemeClr>
                </a:solidFill>
              </a:rPr>
              <a:t> shots</a:t>
            </a:r>
          </a:p>
        </p:txBody>
      </p:sp>
      <p:sp>
        <p:nvSpPr>
          <p:cNvPr id="2" name="Fluxograma: Ou 1">
            <a:extLst>
              <a:ext uri="{FF2B5EF4-FFF2-40B4-BE49-F238E27FC236}">
                <a16:creationId xmlns:a16="http://schemas.microsoft.com/office/drawing/2014/main" id="{8EDBCEF2-FCE4-489F-A57E-AB1073CDD016}"/>
              </a:ext>
            </a:extLst>
          </p:cNvPr>
          <p:cNvSpPr/>
          <p:nvPr/>
        </p:nvSpPr>
        <p:spPr>
          <a:xfrm>
            <a:off x="5369204" y="3687661"/>
            <a:ext cx="290834" cy="248575"/>
          </a:xfrm>
          <a:prstGeom prst="flowChartOr">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1" name="Fluxograma: Ou 20">
            <a:extLst>
              <a:ext uri="{FF2B5EF4-FFF2-40B4-BE49-F238E27FC236}">
                <a16:creationId xmlns:a16="http://schemas.microsoft.com/office/drawing/2014/main" id="{920EC420-EBFC-45A8-B2ED-5C778FCC23B4}"/>
              </a:ext>
            </a:extLst>
          </p:cNvPr>
          <p:cNvSpPr/>
          <p:nvPr/>
        </p:nvSpPr>
        <p:spPr>
          <a:xfrm>
            <a:off x="6584444" y="3005967"/>
            <a:ext cx="290834" cy="248575"/>
          </a:xfrm>
          <a:prstGeom prst="flowChartOr">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4" name="Fluxograma: Ou 23">
            <a:extLst>
              <a:ext uri="{FF2B5EF4-FFF2-40B4-BE49-F238E27FC236}">
                <a16:creationId xmlns:a16="http://schemas.microsoft.com/office/drawing/2014/main" id="{78FDF37C-A931-448B-89DE-96051D4C2BF8}"/>
              </a:ext>
            </a:extLst>
          </p:cNvPr>
          <p:cNvSpPr/>
          <p:nvPr/>
        </p:nvSpPr>
        <p:spPr>
          <a:xfrm>
            <a:off x="1515124" y="4917410"/>
            <a:ext cx="291483" cy="253013"/>
          </a:xfrm>
          <a:prstGeom prst="flowChartOr">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dirty="0"/>
          </a:p>
        </p:txBody>
      </p:sp>
      <p:pic>
        <p:nvPicPr>
          <p:cNvPr id="6" name="Imagem 5">
            <a:extLst>
              <a:ext uri="{FF2B5EF4-FFF2-40B4-BE49-F238E27FC236}">
                <a16:creationId xmlns:a16="http://schemas.microsoft.com/office/drawing/2014/main" id="{D35D1DCC-3B53-43E0-8856-3C6BBE3060DD}"/>
              </a:ext>
            </a:extLst>
          </p:cNvPr>
          <p:cNvPicPr>
            <a:picLocks noChangeAspect="1"/>
          </p:cNvPicPr>
          <p:nvPr/>
        </p:nvPicPr>
        <p:blipFill>
          <a:blip r:embed="rId5">
            <a:clrChange>
              <a:clrFrom>
                <a:srgbClr val="000000"/>
              </a:clrFrom>
              <a:clrTo>
                <a:srgbClr val="000000">
                  <a:alpha val="0"/>
                </a:srgbClr>
              </a:clrTo>
            </a:clrChange>
          </a:blip>
          <a:stretch>
            <a:fillRect/>
          </a:stretch>
        </p:blipFill>
        <p:spPr>
          <a:xfrm>
            <a:off x="9240906" y="5043916"/>
            <a:ext cx="1288012" cy="1288012"/>
          </a:xfrm>
          <a:prstGeom prst="rect">
            <a:avLst/>
          </a:prstGeom>
        </p:spPr>
      </p:pic>
      <p:sp>
        <p:nvSpPr>
          <p:cNvPr id="30" name="CaixaDeTexto 29">
            <a:extLst>
              <a:ext uri="{FF2B5EF4-FFF2-40B4-BE49-F238E27FC236}">
                <a16:creationId xmlns:a16="http://schemas.microsoft.com/office/drawing/2014/main" id="{2313B2A1-5C68-47DE-A73A-E76F9544DB51}"/>
              </a:ext>
            </a:extLst>
          </p:cNvPr>
          <p:cNvSpPr txBox="1"/>
          <p:nvPr/>
        </p:nvSpPr>
        <p:spPr>
          <a:xfrm>
            <a:off x="1037287" y="624230"/>
            <a:ext cx="2507782" cy="707886"/>
          </a:xfrm>
          <a:prstGeom prst="rect">
            <a:avLst/>
          </a:prstGeom>
          <a:noFill/>
          <a:ln w="38100">
            <a:noFill/>
          </a:ln>
        </p:spPr>
        <p:txBody>
          <a:bodyPr wrap="square" rtlCol="0">
            <a:spAutoFit/>
          </a:bodyPr>
          <a:lstStyle/>
          <a:p>
            <a:r>
              <a:rPr lang="en-US" sz="2000" dirty="0">
                <a:solidFill>
                  <a:schemeClr val="accent1">
                    <a:lumMod val="40000"/>
                    <a:lumOff val="60000"/>
                  </a:schemeClr>
                </a:solidFill>
                <a:latin typeface="Russo One" panose="02000503050000020004" pitchFamily="2" charset="0"/>
              </a:rPr>
              <a:t>Collective Starship Analysis</a:t>
            </a:r>
            <a:endParaRPr lang="pt-PT" sz="2000" dirty="0">
              <a:solidFill>
                <a:schemeClr val="accent1">
                  <a:lumMod val="40000"/>
                  <a:lumOff val="60000"/>
                </a:schemeClr>
              </a:solidFill>
              <a:latin typeface="Russo One" panose="02000503050000020004" pitchFamily="2" charset="0"/>
            </a:endParaRPr>
          </a:p>
        </p:txBody>
      </p:sp>
      <p:cxnSp>
        <p:nvCxnSpPr>
          <p:cNvPr id="9" name="Conexão reta 8">
            <a:extLst>
              <a:ext uri="{FF2B5EF4-FFF2-40B4-BE49-F238E27FC236}">
                <a16:creationId xmlns:a16="http://schemas.microsoft.com/office/drawing/2014/main" id="{EE100C61-989B-41E0-A0B1-B1FBE620D5FB}"/>
              </a:ext>
            </a:extLst>
          </p:cNvPr>
          <p:cNvCxnSpPr>
            <a:cxnSpLocks/>
          </p:cNvCxnSpPr>
          <p:nvPr/>
        </p:nvCxnSpPr>
        <p:spPr>
          <a:xfrm>
            <a:off x="973332" y="1322205"/>
            <a:ext cx="272865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 name="Conexão reta 11">
            <a:extLst>
              <a:ext uri="{FF2B5EF4-FFF2-40B4-BE49-F238E27FC236}">
                <a16:creationId xmlns:a16="http://schemas.microsoft.com/office/drawing/2014/main" id="{F70F3DFF-8AB7-431F-90A1-C56B154FAE37}"/>
              </a:ext>
            </a:extLst>
          </p:cNvPr>
          <p:cNvCxnSpPr>
            <a:cxnSpLocks/>
          </p:cNvCxnSpPr>
          <p:nvPr/>
        </p:nvCxnSpPr>
        <p:spPr>
          <a:xfrm>
            <a:off x="973332" y="665017"/>
            <a:ext cx="220487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Conexão reta 16">
            <a:extLst>
              <a:ext uri="{FF2B5EF4-FFF2-40B4-BE49-F238E27FC236}">
                <a16:creationId xmlns:a16="http://schemas.microsoft.com/office/drawing/2014/main" id="{43A08362-CA8C-4B29-BCF4-2C8F9C2F0818}"/>
              </a:ext>
            </a:extLst>
          </p:cNvPr>
          <p:cNvCxnSpPr/>
          <p:nvPr/>
        </p:nvCxnSpPr>
        <p:spPr>
          <a:xfrm flipH="1" flipV="1">
            <a:off x="3178206" y="665017"/>
            <a:ext cx="532660" cy="667099"/>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34" name="Imagem 33">
            <a:extLst>
              <a:ext uri="{FF2B5EF4-FFF2-40B4-BE49-F238E27FC236}">
                <a16:creationId xmlns:a16="http://schemas.microsoft.com/office/drawing/2014/main" id="{FE6DCF10-16A6-4494-B726-4C92549A0605}"/>
              </a:ext>
            </a:extLst>
          </p:cNvPr>
          <p:cNvPicPr>
            <a:picLocks noChangeAspect="1"/>
          </p:cNvPicPr>
          <p:nvPr/>
        </p:nvPicPr>
        <p:blipFill>
          <a:blip r:embed="rId6">
            <a:alphaModFix amt="20000"/>
          </a:blip>
          <a:stretch>
            <a:fillRect/>
          </a:stretch>
        </p:blipFill>
        <p:spPr>
          <a:xfrm>
            <a:off x="1003177" y="461890"/>
            <a:ext cx="10697592" cy="5928415"/>
          </a:xfrm>
          <a:prstGeom prst="rect">
            <a:avLst/>
          </a:prstGeom>
        </p:spPr>
      </p:pic>
    </p:spTree>
    <p:extLst>
      <p:ext uri="{BB962C8B-B14F-4D97-AF65-F5344CB8AC3E}">
        <p14:creationId xmlns:p14="http://schemas.microsoft.com/office/powerpoint/2010/main" val="37207745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B8482328-E01F-4364-B860-03D5D6F5C722}"/>
              </a:ext>
            </a:extLst>
          </p:cNvPr>
          <p:cNvPicPr>
            <a:picLocks noChangeAspect="1"/>
          </p:cNvPicPr>
          <p:nvPr/>
        </p:nvPicPr>
        <p:blipFill>
          <a:blip r:embed="rId3"/>
          <a:stretch>
            <a:fillRect/>
          </a:stretch>
        </p:blipFill>
        <p:spPr>
          <a:xfrm rot="5400000">
            <a:off x="2664100" y="-2669903"/>
            <a:ext cx="6863803" cy="12192002"/>
          </a:xfrm>
          <a:prstGeom prst="rect">
            <a:avLst/>
          </a:prstGeom>
        </p:spPr>
      </p:pic>
      <p:sp>
        <p:nvSpPr>
          <p:cNvPr id="31" name="CaixaDeTexto 30">
            <a:extLst>
              <a:ext uri="{FF2B5EF4-FFF2-40B4-BE49-F238E27FC236}">
                <a16:creationId xmlns:a16="http://schemas.microsoft.com/office/drawing/2014/main" id="{029D95E0-A79C-44F0-BC44-B595DA6B56FD}"/>
              </a:ext>
            </a:extLst>
          </p:cNvPr>
          <p:cNvSpPr txBox="1"/>
          <p:nvPr/>
        </p:nvSpPr>
        <p:spPr>
          <a:xfrm>
            <a:off x="5087471" y="495740"/>
            <a:ext cx="2822533" cy="338554"/>
          </a:xfrm>
          <a:prstGeom prst="rect">
            <a:avLst/>
          </a:prstGeom>
          <a:noFill/>
        </p:spPr>
        <p:txBody>
          <a:bodyPr wrap="square" rtlCol="0">
            <a:spAutoFit/>
          </a:bodyPr>
          <a:lstStyle/>
          <a:p>
            <a:pPr algn="ctr"/>
            <a:r>
              <a:rPr lang="en-US" sz="1600" dirty="0">
                <a:solidFill>
                  <a:schemeClr val="accent1">
                    <a:lumMod val="40000"/>
                    <a:lumOff val="60000"/>
                  </a:schemeClr>
                </a:solidFill>
                <a:latin typeface="Russo One" panose="02000503050000020004" pitchFamily="2" charset="0"/>
              </a:rPr>
              <a:t>Phase 4</a:t>
            </a:r>
            <a:endParaRPr lang="pt-PT" sz="1600" dirty="0">
              <a:solidFill>
                <a:schemeClr val="accent1">
                  <a:lumMod val="40000"/>
                  <a:lumOff val="60000"/>
                </a:schemeClr>
              </a:solidFill>
              <a:latin typeface="Russo One" panose="02000503050000020004" pitchFamily="2" charset="0"/>
            </a:endParaRPr>
          </a:p>
        </p:txBody>
      </p:sp>
      <p:pic>
        <p:nvPicPr>
          <p:cNvPr id="6" name="Imagem 5">
            <a:extLst>
              <a:ext uri="{FF2B5EF4-FFF2-40B4-BE49-F238E27FC236}">
                <a16:creationId xmlns:a16="http://schemas.microsoft.com/office/drawing/2014/main" id="{D35D1DCC-3B53-43E0-8856-3C6BBE3060DD}"/>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9240906" y="5043916"/>
            <a:ext cx="1288012" cy="1288012"/>
          </a:xfrm>
          <a:prstGeom prst="rect">
            <a:avLst/>
          </a:prstGeom>
        </p:spPr>
      </p:pic>
      <p:cxnSp>
        <p:nvCxnSpPr>
          <p:cNvPr id="18" name="Conexão reta 17">
            <a:extLst>
              <a:ext uri="{FF2B5EF4-FFF2-40B4-BE49-F238E27FC236}">
                <a16:creationId xmlns:a16="http://schemas.microsoft.com/office/drawing/2014/main" id="{622A5095-CF56-4B1B-8B05-21D9C7BE60E9}"/>
              </a:ext>
            </a:extLst>
          </p:cNvPr>
          <p:cNvCxnSpPr>
            <a:cxnSpLocks/>
          </p:cNvCxnSpPr>
          <p:nvPr/>
        </p:nvCxnSpPr>
        <p:spPr>
          <a:xfrm>
            <a:off x="973332" y="1322205"/>
            <a:ext cx="272865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Conexão reta 18">
            <a:extLst>
              <a:ext uri="{FF2B5EF4-FFF2-40B4-BE49-F238E27FC236}">
                <a16:creationId xmlns:a16="http://schemas.microsoft.com/office/drawing/2014/main" id="{D98D0B3B-B57C-4E67-AFE3-0F2CDFA2826A}"/>
              </a:ext>
            </a:extLst>
          </p:cNvPr>
          <p:cNvCxnSpPr>
            <a:cxnSpLocks/>
          </p:cNvCxnSpPr>
          <p:nvPr/>
        </p:nvCxnSpPr>
        <p:spPr>
          <a:xfrm>
            <a:off x="973332" y="665017"/>
            <a:ext cx="220487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Conexão reta 20">
            <a:extLst>
              <a:ext uri="{FF2B5EF4-FFF2-40B4-BE49-F238E27FC236}">
                <a16:creationId xmlns:a16="http://schemas.microsoft.com/office/drawing/2014/main" id="{78B8ACF4-BD76-4E96-8195-7F24DE1D5F58}"/>
              </a:ext>
            </a:extLst>
          </p:cNvPr>
          <p:cNvCxnSpPr/>
          <p:nvPr/>
        </p:nvCxnSpPr>
        <p:spPr>
          <a:xfrm flipH="1" flipV="1">
            <a:off x="3178206" y="665017"/>
            <a:ext cx="532660" cy="66709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4" name="CaixaDeTexto 23">
            <a:extLst>
              <a:ext uri="{FF2B5EF4-FFF2-40B4-BE49-F238E27FC236}">
                <a16:creationId xmlns:a16="http://schemas.microsoft.com/office/drawing/2014/main" id="{A5F1B788-8D29-4884-B61B-3E7E4B87D80A}"/>
              </a:ext>
            </a:extLst>
          </p:cNvPr>
          <p:cNvSpPr txBox="1"/>
          <p:nvPr/>
        </p:nvSpPr>
        <p:spPr>
          <a:xfrm>
            <a:off x="921311" y="702572"/>
            <a:ext cx="2664701" cy="646331"/>
          </a:xfrm>
          <a:prstGeom prst="rect">
            <a:avLst/>
          </a:prstGeom>
          <a:noFill/>
          <a:ln w="38100">
            <a:noFill/>
          </a:ln>
        </p:spPr>
        <p:txBody>
          <a:bodyPr wrap="square" rtlCol="0">
            <a:spAutoFit/>
          </a:bodyPr>
          <a:lstStyle/>
          <a:p>
            <a:r>
              <a:rPr lang="en-US" dirty="0">
                <a:solidFill>
                  <a:schemeClr val="accent1">
                    <a:lumMod val="40000"/>
                    <a:lumOff val="60000"/>
                  </a:schemeClr>
                </a:solidFill>
                <a:latin typeface="Russo One" panose="02000503050000020004" pitchFamily="2" charset="0"/>
              </a:rPr>
              <a:t>Battle Plan:</a:t>
            </a:r>
          </a:p>
          <a:p>
            <a:r>
              <a:rPr lang="en-US" dirty="0">
                <a:solidFill>
                  <a:schemeClr val="accent1">
                    <a:lumMod val="40000"/>
                    <a:lumOff val="60000"/>
                  </a:schemeClr>
                </a:solidFill>
                <a:latin typeface="Russo One" panose="02000503050000020004" pitchFamily="2" charset="0"/>
              </a:rPr>
              <a:t>Space Battle</a:t>
            </a:r>
            <a:endParaRPr lang="pt-PT" dirty="0">
              <a:solidFill>
                <a:schemeClr val="accent1">
                  <a:lumMod val="40000"/>
                  <a:lumOff val="60000"/>
                </a:schemeClr>
              </a:solidFill>
              <a:latin typeface="Russo One" panose="02000503050000020004" pitchFamily="2" charset="0"/>
            </a:endParaRPr>
          </a:p>
        </p:txBody>
      </p:sp>
      <p:sp>
        <p:nvSpPr>
          <p:cNvPr id="2" name="Retângulo 1">
            <a:extLst>
              <a:ext uri="{FF2B5EF4-FFF2-40B4-BE49-F238E27FC236}">
                <a16:creationId xmlns:a16="http://schemas.microsoft.com/office/drawing/2014/main" id="{C2DB9067-1ACA-42E0-9CB8-638DD1165356}"/>
              </a:ext>
            </a:extLst>
          </p:cNvPr>
          <p:cNvSpPr/>
          <p:nvPr/>
        </p:nvSpPr>
        <p:spPr>
          <a:xfrm>
            <a:off x="1282256" y="1676322"/>
            <a:ext cx="4710171" cy="3970318"/>
          </a:xfrm>
          <a:prstGeom prst="rect">
            <a:avLst/>
          </a:prstGeom>
          <a:ln w="38100">
            <a:solidFill>
              <a:schemeClr val="accent1"/>
            </a:solidFill>
          </a:ln>
        </p:spPr>
        <p:txBody>
          <a:bodyPr wrap="square">
            <a:spAutoFit/>
          </a:bodyPr>
          <a:lstStyle/>
          <a:p>
            <a:r>
              <a:rPr lang="en-US" sz="1400" dirty="0">
                <a:solidFill>
                  <a:schemeClr val="accent1">
                    <a:lumMod val="40000"/>
                    <a:lumOff val="60000"/>
                  </a:schemeClr>
                </a:solidFill>
                <a:latin typeface="Russo One" panose="02000503050000020004" pitchFamily="2" charset="0"/>
              </a:rPr>
              <a:t>Upon the destruction of the Lancer frigates, main bulk of AEF starfighters are free to engage main Elysium forces. </a:t>
            </a:r>
          </a:p>
          <a:p>
            <a:endParaRPr lang="en-US" sz="1400" dirty="0">
              <a:solidFill>
                <a:schemeClr val="accent1">
                  <a:lumMod val="40000"/>
                  <a:lumOff val="60000"/>
                </a:schemeClr>
              </a:solidFill>
              <a:latin typeface="Russo One" panose="02000503050000020004" pitchFamily="2" charset="0"/>
            </a:endParaRPr>
          </a:p>
          <a:p>
            <a:r>
              <a:rPr lang="en-US" sz="1400" dirty="0">
                <a:solidFill>
                  <a:schemeClr val="accent1">
                    <a:lumMod val="40000"/>
                    <a:lumOff val="60000"/>
                  </a:schemeClr>
                </a:solidFill>
                <a:latin typeface="Russo One" panose="02000503050000020004" pitchFamily="2" charset="0"/>
              </a:rPr>
              <a:t>Having been engaged for longer, and without sufficient anti-starfighter fire support from their capital ships, Elysium starfighter screen can be overwhelmed by </a:t>
            </a:r>
            <a:r>
              <a:rPr lang="en-US" sz="1400" dirty="0" err="1">
                <a:solidFill>
                  <a:schemeClr val="accent1">
                    <a:lumMod val="40000"/>
                    <a:lumOff val="60000"/>
                  </a:schemeClr>
                </a:solidFill>
                <a:latin typeface="Russo One" panose="02000503050000020004" pitchFamily="2" charset="0"/>
              </a:rPr>
              <a:t>Besh</a:t>
            </a:r>
            <a:r>
              <a:rPr lang="en-US" sz="1400" dirty="0">
                <a:solidFill>
                  <a:schemeClr val="accent1">
                    <a:lumMod val="40000"/>
                    <a:lumOff val="60000"/>
                  </a:schemeClr>
                </a:solidFill>
                <a:latin typeface="Russo One" panose="02000503050000020004" pitchFamily="2" charset="0"/>
              </a:rPr>
              <a:t> starfighter forces.</a:t>
            </a:r>
          </a:p>
          <a:p>
            <a:endParaRPr lang="en-US" sz="1400" dirty="0">
              <a:solidFill>
                <a:schemeClr val="accent1">
                  <a:lumMod val="40000"/>
                  <a:lumOff val="60000"/>
                </a:schemeClr>
              </a:solidFill>
              <a:latin typeface="Russo One" panose="02000503050000020004" pitchFamily="2" charset="0"/>
            </a:endParaRPr>
          </a:p>
          <a:p>
            <a:r>
              <a:rPr lang="en-US" sz="1400" dirty="0">
                <a:solidFill>
                  <a:schemeClr val="accent1">
                    <a:lumMod val="40000"/>
                    <a:lumOff val="60000"/>
                  </a:schemeClr>
                </a:solidFill>
                <a:latin typeface="Russo One" panose="02000503050000020004" pitchFamily="2" charset="0"/>
              </a:rPr>
              <a:t>Once Elysium’s fighter protection has been sufficiently eroded, X and B-wing strikes should prioritize crippling the engine sections of targeted Dreadnaughts first, limiting their ability to disengage. </a:t>
            </a:r>
          </a:p>
          <a:p>
            <a:endParaRPr lang="en-US" sz="1400" dirty="0">
              <a:solidFill>
                <a:schemeClr val="accent1">
                  <a:lumMod val="40000"/>
                  <a:lumOff val="60000"/>
                </a:schemeClr>
              </a:solidFill>
              <a:latin typeface="Russo One" panose="02000503050000020004" pitchFamily="2" charset="0"/>
            </a:endParaRPr>
          </a:p>
          <a:p>
            <a:r>
              <a:rPr lang="en-US" sz="1400" dirty="0">
                <a:solidFill>
                  <a:schemeClr val="accent1">
                    <a:lumMod val="40000"/>
                    <a:lumOff val="60000"/>
                  </a:schemeClr>
                </a:solidFill>
                <a:latin typeface="Russo One" panose="02000503050000020004" pitchFamily="2" charset="0"/>
              </a:rPr>
              <a:t>Elements of </a:t>
            </a:r>
            <a:r>
              <a:rPr lang="en-US" sz="1400" dirty="0" err="1">
                <a:solidFill>
                  <a:schemeClr val="accent1">
                    <a:lumMod val="40000"/>
                    <a:lumOff val="60000"/>
                  </a:schemeClr>
                </a:solidFill>
                <a:latin typeface="Russo One" panose="02000503050000020004" pitchFamily="2" charset="0"/>
              </a:rPr>
              <a:t>Besh</a:t>
            </a:r>
            <a:r>
              <a:rPr lang="en-US" sz="1400" dirty="0">
                <a:solidFill>
                  <a:schemeClr val="accent1">
                    <a:lumMod val="40000"/>
                    <a:lumOff val="60000"/>
                  </a:schemeClr>
                </a:solidFill>
                <a:latin typeface="Russo One" panose="02000503050000020004" pitchFamily="2" charset="0"/>
              </a:rPr>
              <a:t> and </a:t>
            </a:r>
            <a:r>
              <a:rPr lang="en-US" sz="1400" dirty="0" err="1">
                <a:solidFill>
                  <a:schemeClr val="accent1">
                    <a:lumMod val="40000"/>
                    <a:lumOff val="60000"/>
                  </a:schemeClr>
                </a:solidFill>
                <a:latin typeface="Russo One" panose="02000503050000020004" pitchFamily="2" charset="0"/>
              </a:rPr>
              <a:t>Auresh</a:t>
            </a:r>
            <a:r>
              <a:rPr lang="en-US" sz="1400" dirty="0">
                <a:solidFill>
                  <a:schemeClr val="accent1">
                    <a:lumMod val="40000"/>
                    <a:lumOff val="60000"/>
                  </a:schemeClr>
                </a:solidFill>
                <a:latin typeface="Russo One" panose="02000503050000020004" pitchFamily="2" charset="0"/>
              </a:rPr>
              <a:t> are free to engage if they can do so without needlessly exposing their ships to enemy fire.</a:t>
            </a:r>
          </a:p>
        </p:txBody>
      </p:sp>
      <p:pic>
        <p:nvPicPr>
          <p:cNvPr id="3" name="Imagem 2">
            <a:extLst>
              <a:ext uri="{FF2B5EF4-FFF2-40B4-BE49-F238E27FC236}">
                <a16:creationId xmlns:a16="http://schemas.microsoft.com/office/drawing/2014/main" id="{4C5290B9-31D3-4034-BB35-FF7CEEB6C113}"/>
              </a:ext>
            </a:extLst>
          </p:cNvPr>
          <p:cNvPicPr>
            <a:picLocks noChangeAspect="1"/>
          </p:cNvPicPr>
          <p:nvPr/>
        </p:nvPicPr>
        <p:blipFill>
          <a:blip r:embed="rId5"/>
          <a:stretch>
            <a:fillRect/>
          </a:stretch>
        </p:blipFill>
        <p:spPr>
          <a:xfrm>
            <a:off x="6199575" y="1959579"/>
            <a:ext cx="4799858" cy="2831874"/>
          </a:xfrm>
          <a:prstGeom prst="rect">
            <a:avLst/>
          </a:prstGeom>
          <a:ln w="38100">
            <a:solidFill>
              <a:schemeClr val="accent1"/>
            </a:solidFill>
          </a:ln>
        </p:spPr>
      </p:pic>
      <p:pic>
        <p:nvPicPr>
          <p:cNvPr id="12" name="Imagem 11">
            <a:extLst>
              <a:ext uri="{FF2B5EF4-FFF2-40B4-BE49-F238E27FC236}">
                <a16:creationId xmlns:a16="http://schemas.microsoft.com/office/drawing/2014/main" id="{3EF22C19-0B07-4526-91DC-FA22BF0D76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3292460">
            <a:off x="8769485" y="4097686"/>
            <a:ext cx="205668" cy="99460"/>
          </a:xfrm>
          <a:prstGeom prst="rect">
            <a:avLst/>
          </a:prstGeom>
        </p:spPr>
      </p:pic>
      <p:pic>
        <p:nvPicPr>
          <p:cNvPr id="14" name="Imagem 13">
            <a:extLst>
              <a:ext uri="{FF2B5EF4-FFF2-40B4-BE49-F238E27FC236}">
                <a16:creationId xmlns:a16="http://schemas.microsoft.com/office/drawing/2014/main" id="{B93A359D-16CF-4218-9F58-0F067A6633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3877350">
            <a:off x="8783148" y="3931135"/>
            <a:ext cx="205668" cy="99460"/>
          </a:xfrm>
          <a:prstGeom prst="rect">
            <a:avLst/>
          </a:prstGeom>
        </p:spPr>
      </p:pic>
      <p:pic>
        <p:nvPicPr>
          <p:cNvPr id="15" name="Imagem 14">
            <a:extLst>
              <a:ext uri="{FF2B5EF4-FFF2-40B4-BE49-F238E27FC236}">
                <a16:creationId xmlns:a16="http://schemas.microsoft.com/office/drawing/2014/main" id="{5E6AC516-5794-4186-82B5-33650837A2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4025258">
            <a:off x="8606618" y="3947124"/>
            <a:ext cx="205668" cy="99460"/>
          </a:xfrm>
          <a:prstGeom prst="rect">
            <a:avLst/>
          </a:prstGeom>
        </p:spPr>
      </p:pic>
      <p:pic>
        <p:nvPicPr>
          <p:cNvPr id="16" name="Imagem 15">
            <a:extLst>
              <a:ext uri="{FF2B5EF4-FFF2-40B4-BE49-F238E27FC236}">
                <a16:creationId xmlns:a16="http://schemas.microsoft.com/office/drawing/2014/main" id="{01988269-5D70-4953-B4AA-D62009D4BCDC}"/>
              </a:ext>
            </a:extLst>
          </p:cNvPr>
          <p:cNvPicPr>
            <a:picLocks noChangeAspect="1"/>
          </p:cNvPicPr>
          <p:nvPr/>
        </p:nvPicPr>
        <p:blipFill>
          <a:blip r:embed="rId7">
            <a:alphaModFix amt="20000"/>
          </a:blip>
          <a:stretch>
            <a:fillRect/>
          </a:stretch>
        </p:blipFill>
        <p:spPr>
          <a:xfrm>
            <a:off x="1003177" y="461890"/>
            <a:ext cx="10697592" cy="5928415"/>
          </a:xfrm>
          <a:prstGeom prst="rect">
            <a:avLst/>
          </a:prstGeom>
        </p:spPr>
      </p:pic>
    </p:spTree>
    <p:extLst>
      <p:ext uri="{BB962C8B-B14F-4D97-AF65-F5344CB8AC3E}">
        <p14:creationId xmlns:p14="http://schemas.microsoft.com/office/powerpoint/2010/main" val="27880827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B8482328-E01F-4364-B860-03D5D6F5C722}"/>
              </a:ext>
            </a:extLst>
          </p:cNvPr>
          <p:cNvPicPr>
            <a:picLocks noChangeAspect="1"/>
          </p:cNvPicPr>
          <p:nvPr/>
        </p:nvPicPr>
        <p:blipFill>
          <a:blip r:embed="rId3"/>
          <a:stretch>
            <a:fillRect/>
          </a:stretch>
        </p:blipFill>
        <p:spPr>
          <a:xfrm rot="5400000">
            <a:off x="2664100" y="-2669903"/>
            <a:ext cx="6863803" cy="12192002"/>
          </a:xfrm>
          <a:prstGeom prst="rect">
            <a:avLst/>
          </a:prstGeom>
        </p:spPr>
      </p:pic>
      <p:pic>
        <p:nvPicPr>
          <p:cNvPr id="6" name="Imagem 5">
            <a:extLst>
              <a:ext uri="{FF2B5EF4-FFF2-40B4-BE49-F238E27FC236}">
                <a16:creationId xmlns:a16="http://schemas.microsoft.com/office/drawing/2014/main" id="{D35D1DCC-3B53-43E0-8856-3C6BBE3060DD}"/>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9240906" y="5043916"/>
            <a:ext cx="1288012" cy="1288012"/>
          </a:xfrm>
          <a:prstGeom prst="rect">
            <a:avLst/>
          </a:prstGeom>
        </p:spPr>
      </p:pic>
      <p:cxnSp>
        <p:nvCxnSpPr>
          <p:cNvPr id="18" name="Conexão reta 17">
            <a:extLst>
              <a:ext uri="{FF2B5EF4-FFF2-40B4-BE49-F238E27FC236}">
                <a16:creationId xmlns:a16="http://schemas.microsoft.com/office/drawing/2014/main" id="{622A5095-CF56-4B1B-8B05-21D9C7BE60E9}"/>
              </a:ext>
            </a:extLst>
          </p:cNvPr>
          <p:cNvCxnSpPr>
            <a:cxnSpLocks/>
          </p:cNvCxnSpPr>
          <p:nvPr/>
        </p:nvCxnSpPr>
        <p:spPr>
          <a:xfrm>
            <a:off x="973332" y="1322205"/>
            <a:ext cx="272865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Conexão reta 18">
            <a:extLst>
              <a:ext uri="{FF2B5EF4-FFF2-40B4-BE49-F238E27FC236}">
                <a16:creationId xmlns:a16="http://schemas.microsoft.com/office/drawing/2014/main" id="{D98D0B3B-B57C-4E67-AFE3-0F2CDFA2826A}"/>
              </a:ext>
            </a:extLst>
          </p:cNvPr>
          <p:cNvCxnSpPr>
            <a:cxnSpLocks/>
          </p:cNvCxnSpPr>
          <p:nvPr/>
        </p:nvCxnSpPr>
        <p:spPr>
          <a:xfrm>
            <a:off x="973332" y="665017"/>
            <a:ext cx="220487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Conexão reta 20">
            <a:extLst>
              <a:ext uri="{FF2B5EF4-FFF2-40B4-BE49-F238E27FC236}">
                <a16:creationId xmlns:a16="http://schemas.microsoft.com/office/drawing/2014/main" id="{78B8ACF4-BD76-4E96-8195-7F24DE1D5F58}"/>
              </a:ext>
            </a:extLst>
          </p:cNvPr>
          <p:cNvCxnSpPr/>
          <p:nvPr/>
        </p:nvCxnSpPr>
        <p:spPr>
          <a:xfrm flipH="1" flipV="1">
            <a:off x="3178206" y="665017"/>
            <a:ext cx="532660" cy="66709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4" name="CaixaDeTexto 23">
            <a:extLst>
              <a:ext uri="{FF2B5EF4-FFF2-40B4-BE49-F238E27FC236}">
                <a16:creationId xmlns:a16="http://schemas.microsoft.com/office/drawing/2014/main" id="{A5F1B788-8D29-4884-B61B-3E7E4B87D80A}"/>
              </a:ext>
            </a:extLst>
          </p:cNvPr>
          <p:cNvSpPr txBox="1"/>
          <p:nvPr/>
        </p:nvSpPr>
        <p:spPr>
          <a:xfrm>
            <a:off x="921311" y="702572"/>
            <a:ext cx="2664701" cy="646331"/>
          </a:xfrm>
          <a:prstGeom prst="rect">
            <a:avLst/>
          </a:prstGeom>
          <a:noFill/>
          <a:ln w="38100">
            <a:noFill/>
          </a:ln>
        </p:spPr>
        <p:txBody>
          <a:bodyPr wrap="square" rtlCol="0">
            <a:spAutoFit/>
          </a:bodyPr>
          <a:lstStyle/>
          <a:p>
            <a:r>
              <a:rPr lang="en-US" dirty="0">
                <a:solidFill>
                  <a:schemeClr val="accent1">
                    <a:lumMod val="40000"/>
                    <a:lumOff val="60000"/>
                  </a:schemeClr>
                </a:solidFill>
                <a:latin typeface="Russo One" panose="02000503050000020004" pitchFamily="2" charset="0"/>
              </a:rPr>
              <a:t>Battle Plan:</a:t>
            </a:r>
          </a:p>
          <a:p>
            <a:r>
              <a:rPr lang="en-US" dirty="0">
                <a:solidFill>
                  <a:schemeClr val="accent1">
                    <a:lumMod val="40000"/>
                    <a:lumOff val="60000"/>
                  </a:schemeClr>
                </a:solidFill>
                <a:latin typeface="Russo One" panose="02000503050000020004" pitchFamily="2" charset="0"/>
              </a:rPr>
              <a:t>Space Battle</a:t>
            </a:r>
            <a:endParaRPr lang="pt-PT" dirty="0">
              <a:solidFill>
                <a:schemeClr val="accent1">
                  <a:lumMod val="40000"/>
                  <a:lumOff val="60000"/>
                </a:schemeClr>
              </a:solidFill>
              <a:latin typeface="Russo One" panose="02000503050000020004" pitchFamily="2" charset="0"/>
            </a:endParaRPr>
          </a:p>
        </p:txBody>
      </p:sp>
      <p:sp>
        <p:nvSpPr>
          <p:cNvPr id="2" name="Retângulo 1">
            <a:extLst>
              <a:ext uri="{FF2B5EF4-FFF2-40B4-BE49-F238E27FC236}">
                <a16:creationId xmlns:a16="http://schemas.microsoft.com/office/drawing/2014/main" id="{C2DB9067-1ACA-42E0-9CB8-638DD1165356}"/>
              </a:ext>
            </a:extLst>
          </p:cNvPr>
          <p:cNvSpPr/>
          <p:nvPr/>
        </p:nvSpPr>
        <p:spPr>
          <a:xfrm>
            <a:off x="1228534" y="1582417"/>
            <a:ext cx="9734932" cy="738664"/>
          </a:xfrm>
          <a:prstGeom prst="rect">
            <a:avLst/>
          </a:prstGeom>
          <a:ln w="38100">
            <a:solidFill>
              <a:schemeClr val="accent1"/>
            </a:solidFill>
          </a:ln>
        </p:spPr>
        <p:txBody>
          <a:bodyPr wrap="square">
            <a:spAutoFit/>
          </a:bodyPr>
          <a:lstStyle/>
          <a:p>
            <a:r>
              <a:rPr lang="en-US" sz="1400" dirty="0">
                <a:solidFill>
                  <a:schemeClr val="accent1">
                    <a:lumMod val="40000"/>
                    <a:lumOff val="60000"/>
                  </a:schemeClr>
                </a:solidFill>
                <a:latin typeface="Russo One" panose="02000503050000020004" pitchFamily="2" charset="0"/>
              </a:rPr>
              <a:t>Although the </a:t>
            </a:r>
            <a:r>
              <a:rPr lang="en-US" sz="1400" dirty="0" err="1">
                <a:solidFill>
                  <a:schemeClr val="accent1">
                    <a:lumMod val="40000"/>
                    <a:lumOff val="60000"/>
                  </a:schemeClr>
                </a:solidFill>
                <a:latin typeface="Russo One" panose="02000503050000020004" pitchFamily="2" charset="0"/>
              </a:rPr>
              <a:t>Dajorran</a:t>
            </a:r>
            <a:r>
              <a:rPr lang="en-US" sz="1400" dirty="0">
                <a:solidFill>
                  <a:schemeClr val="accent1">
                    <a:lumMod val="40000"/>
                    <a:lumOff val="60000"/>
                  </a:schemeClr>
                </a:solidFill>
                <a:latin typeface="Russo One" panose="02000503050000020004" pitchFamily="2" charset="0"/>
              </a:rPr>
              <a:t> Intelligence Agency is certain that Elysium will behave in the manner described above, there exists a possibility the enemy may choose to respond or operate in different manners. These are listed below.</a:t>
            </a:r>
          </a:p>
        </p:txBody>
      </p:sp>
      <p:sp>
        <p:nvSpPr>
          <p:cNvPr id="10" name="Retângulo 9">
            <a:extLst>
              <a:ext uri="{FF2B5EF4-FFF2-40B4-BE49-F238E27FC236}">
                <a16:creationId xmlns:a16="http://schemas.microsoft.com/office/drawing/2014/main" id="{453AD35A-8A79-467A-BBFF-94674B0E95C7}"/>
              </a:ext>
            </a:extLst>
          </p:cNvPr>
          <p:cNvSpPr/>
          <p:nvPr/>
        </p:nvSpPr>
        <p:spPr>
          <a:xfrm>
            <a:off x="1309912" y="2861911"/>
            <a:ext cx="2392076" cy="523220"/>
          </a:xfrm>
          <a:prstGeom prst="rect">
            <a:avLst/>
          </a:prstGeom>
          <a:ln w="38100">
            <a:solidFill>
              <a:schemeClr val="accent1"/>
            </a:solidFill>
          </a:ln>
        </p:spPr>
        <p:txBody>
          <a:bodyPr wrap="square">
            <a:spAutoFit/>
          </a:bodyPr>
          <a:lstStyle/>
          <a:p>
            <a:r>
              <a:rPr lang="en-US" sz="1400" dirty="0">
                <a:solidFill>
                  <a:schemeClr val="accent1">
                    <a:lumMod val="40000"/>
                    <a:lumOff val="60000"/>
                  </a:schemeClr>
                </a:solidFill>
                <a:latin typeface="Russo One" panose="02000503050000020004" pitchFamily="2" charset="0"/>
              </a:rPr>
              <a:t>Contingency Scenario 1:</a:t>
            </a:r>
          </a:p>
          <a:p>
            <a:r>
              <a:rPr lang="en-US" sz="1400" dirty="0">
                <a:solidFill>
                  <a:schemeClr val="accent1">
                    <a:lumMod val="40000"/>
                    <a:lumOff val="60000"/>
                  </a:schemeClr>
                </a:solidFill>
                <a:latin typeface="Russo One" panose="02000503050000020004" pitchFamily="2" charset="0"/>
              </a:rPr>
              <a:t>Hostile Deployment</a:t>
            </a:r>
          </a:p>
        </p:txBody>
      </p:sp>
      <p:sp>
        <p:nvSpPr>
          <p:cNvPr id="11" name="Retângulo 10">
            <a:extLst>
              <a:ext uri="{FF2B5EF4-FFF2-40B4-BE49-F238E27FC236}">
                <a16:creationId xmlns:a16="http://schemas.microsoft.com/office/drawing/2014/main" id="{B03CC6CF-1068-448C-BC98-19320926605A}"/>
              </a:ext>
            </a:extLst>
          </p:cNvPr>
          <p:cNvSpPr/>
          <p:nvPr/>
        </p:nvSpPr>
        <p:spPr>
          <a:xfrm>
            <a:off x="4899962" y="2861911"/>
            <a:ext cx="2392076" cy="523220"/>
          </a:xfrm>
          <a:prstGeom prst="rect">
            <a:avLst/>
          </a:prstGeom>
          <a:ln w="38100">
            <a:solidFill>
              <a:schemeClr val="accent1"/>
            </a:solidFill>
          </a:ln>
        </p:spPr>
        <p:txBody>
          <a:bodyPr wrap="square">
            <a:spAutoFit/>
          </a:bodyPr>
          <a:lstStyle/>
          <a:p>
            <a:r>
              <a:rPr lang="en-US" sz="1400" dirty="0">
                <a:solidFill>
                  <a:schemeClr val="accent1">
                    <a:lumMod val="40000"/>
                    <a:lumOff val="60000"/>
                  </a:schemeClr>
                </a:solidFill>
                <a:latin typeface="Russo One" panose="02000503050000020004" pitchFamily="2" charset="0"/>
              </a:rPr>
              <a:t>Contingency Scenario 2:</a:t>
            </a:r>
          </a:p>
          <a:p>
            <a:r>
              <a:rPr lang="en-US" sz="1400" dirty="0">
                <a:solidFill>
                  <a:schemeClr val="accent1">
                    <a:lumMod val="40000"/>
                    <a:lumOff val="60000"/>
                  </a:schemeClr>
                </a:solidFill>
                <a:latin typeface="Russo One" panose="02000503050000020004" pitchFamily="2" charset="0"/>
              </a:rPr>
              <a:t>Committed Reserves</a:t>
            </a:r>
          </a:p>
        </p:txBody>
      </p:sp>
      <p:sp>
        <p:nvSpPr>
          <p:cNvPr id="12" name="Retângulo 11">
            <a:extLst>
              <a:ext uri="{FF2B5EF4-FFF2-40B4-BE49-F238E27FC236}">
                <a16:creationId xmlns:a16="http://schemas.microsoft.com/office/drawing/2014/main" id="{6F4372C4-4E28-41DE-AA84-3863CBA10734}"/>
              </a:ext>
            </a:extLst>
          </p:cNvPr>
          <p:cNvSpPr/>
          <p:nvPr/>
        </p:nvSpPr>
        <p:spPr>
          <a:xfrm>
            <a:off x="8490012" y="2863093"/>
            <a:ext cx="2392076" cy="523220"/>
          </a:xfrm>
          <a:prstGeom prst="rect">
            <a:avLst/>
          </a:prstGeom>
          <a:ln w="38100">
            <a:solidFill>
              <a:schemeClr val="accent1"/>
            </a:solidFill>
          </a:ln>
        </p:spPr>
        <p:txBody>
          <a:bodyPr wrap="square">
            <a:spAutoFit/>
          </a:bodyPr>
          <a:lstStyle/>
          <a:p>
            <a:r>
              <a:rPr lang="en-US" sz="1400" dirty="0">
                <a:solidFill>
                  <a:schemeClr val="accent1">
                    <a:lumMod val="40000"/>
                    <a:lumOff val="60000"/>
                  </a:schemeClr>
                </a:solidFill>
                <a:latin typeface="Russo One" panose="02000503050000020004" pitchFamily="2" charset="0"/>
              </a:rPr>
              <a:t>Contingency Scenario 3:</a:t>
            </a:r>
          </a:p>
          <a:p>
            <a:r>
              <a:rPr lang="en-US" sz="1400" dirty="0">
                <a:solidFill>
                  <a:schemeClr val="accent1">
                    <a:lumMod val="40000"/>
                    <a:lumOff val="60000"/>
                  </a:schemeClr>
                </a:solidFill>
                <a:latin typeface="Russo One" panose="02000503050000020004" pitchFamily="2" charset="0"/>
              </a:rPr>
              <a:t>Suicide Tugs</a:t>
            </a:r>
          </a:p>
        </p:txBody>
      </p:sp>
      <p:sp>
        <p:nvSpPr>
          <p:cNvPr id="13" name="Retângulo 12">
            <a:extLst>
              <a:ext uri="{FF2B5EF4-FFF2-40B4-BE49-F238E27FC236}">
                <a16:creationId xmlns:a16="http://schemas.microsoft.com/office/drawing/2014/main" id="{0A952718-BDAD-4609-8A6C-E1B186FB5A8A}"/>
              </a:ext>
            </a:extLst>
          </p:cNvPr>
          <p:cNvSpPr/>
          <p:nvPr/>
        </p:nvSpPr>
        <p:spPr>
          <a:xfrm>
            <a:off x="1318790" y="5426312"/>
            <a:ext cx="2392076" cy="523220"/>
          </a:xfrm>
          <a:prstGeom prst="rect">
            <a:avLst/>
          </a:prstGeom>
          <a:ln w="38100">
            <a:solidFill>
              <a:schemeClr val="accent1"/>
            </a:solidFill>
          </a:ln>
        </p:spPr>
        <p:txBody>
          <a:bodyPr wrap="square">
            <a:spAutoFit/>
          </a:bodyPr>
          <a:lstStyle/>
          <a:p>
            <a:r>
              <a:rPr lang="en-US" sz="1400" dirty="0">
                <a:solidFill>
                  <a:schemeClr val="accent1">
                    <a:lumMod val="40000"/>
                    <a:lumOff val="60000"/>
                  </a:schemeClr>
                </a:solidFill>
                <a:latin typeface="Russo One" panose="02000503050000020004" pitchFamily="2" charset="0"/>
              </a:rPr>
              <a:t>Contingency Scenario X:</a:t>
            </a:r>
          </a:p>
          <a:p>
            <a:r>
              <a:rPr lang="en-US" sz="1400" dirty="0">
                <a:solidFill>
                  <a:schemeClr val="accent1">
                    <a:lumMod val="40000"/>
                    <a:lumOff val="60000"/>
                  </a:schemeClr>
                </a:solidFill>
                <a:latin typeface="Russo One" panose="02000503050000020004" pitchFamily="2" charset="0"/>
              </a:rPr>
              <a:t>Iron Legion Betrayal</a:t>
            </a:r>
          </a:p>
        </p:txBody>
      </p:sp>
      <p:sp>
        <p:nvSpPr>
          <p:cNvPr id="3" name="Retângulo 2">
            <a:extLst>
              <a:ext uri="{FF2B5EF4-FFF2-40B4-BE49-F238E27FC236}">
                <a16:creationId xmlns:a16="http://schemas.microsoft.com/office/drawing/2014/main" id="{4E007775-B72E-498E-81E3-BE48E1F48405}"/>
              </a:ext>
            </a:extLst>
          </p:cNvPr>
          <p:cNvSpPr/>
          <p:nvPr/>
        </p:nvSpPr>
        <p:spPr>
          <a:xfrm>
            <a:off x="5318559" y="603641"/>
            <a:ext cx="1838965" cy="369332"/>
          </a:xfrm>
          <a:prstGeom prst="rect">
            <a:avLst/>
          </a:prstGeom>
        </p:spPr>
        <p:txBody>
          <a:bodyPr wrap="none">
            <a:spAutoFit/>
          </a:bodyPr>
          <a:lstStyle/>
          <a:p>
            <a:r>
              <a:rPr lang="en-US" dirty="0">
                <a:solidFill>
                  <a:schemeClr val="accent1">
                    <a:lumMod val="40000"/>
                    <a:lumOff val="60000"/>
                  </a:schemeClr>
                </a:solidFill>
                <a:latin typeface="Russo One" panose="02000503050000020004" pitchFamily="2" charset="0"/>
              </a:rPr>
              <a:t>Contingencies</a:t>
            </a:r>
            <a:endParaRPr lang="en-US" dirty="0"/>
          </a:p>
        </p:txBody>
      </p:sp>
      <p:pic>
        <p:nvPicPr>
          <p:cNvPr id="15" name="Imagem 14">
            <a:extLst>
              <a:ext uri="{FF2B5EF4-FFF2-40B4-BE49-F238E27FC236}">
                <a16:creationId xmlns:a16="http://schemas.microsoft.com/office/drawing/2014/main" id="{6EB6B74B-16A7-4BEC-BF9F-3E158DBF6A3C}"/>
              </a:ext>
            </a:extLst>
          </p:cNvPr>
          <p:cNvPicPr>
            <a:picLocks noChangeAspect="1"/>
          </p:cNvPicPr>
          <p:nvPr/>
        </p:nvPicPr>
        <p:blipFill>
          <a:blip r:embed="rId5">
            <a:alphaModFix amt="20000"/>
          </a:blip>
          <a:stretch>
            <a:fillRect/>
          </a:stretch>
        </p:blipFill>
        <p:spPr>
          <a:xfrm>
            <a:off x="1003177" y="461890"/>
            <a:ext cx="10697592" cy="5928415"/>
          </a:xfrm>
          <a:prstGeom prst="rect">
            <a:avLst/>
          </a:prstGeom>
        </p:spPr>
      </p:pic>
    </p:spTree>
    <p:extLst>
      <p:ext uri="{BB962C8B-B14F-4D97-AF65-F5344CB8AC3E}">
        <p14:creationId xmlns:p14="http://schemas.microsoft.com/office/powerpoint/2010/main" val="39708035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B8482328-E01F-4364-B860-03D5D6F5C722}"/>
              </a:ext>
            </a:extLst>
          </p:cNvPr>
          <p:cNvPicPr>
            <a:picLocks noChangeAspect="1"/>
          </p:cNvPicPr>
          <p:nvPr/>
        </p:nvPicPr>
        <p:blipFill>
          <a:blip r:embed="rId3"/>
          <a:stretch>
            <a:fillRect/>
          </a:stretch>
        </p:blipFill>
        <p:spPr>
          <a:xfrm rot="5400000">
            <a:off x="2664100" y="-2669903"/>
            <a:ext cx="6863803" cy="12192002"/>
          </a:xfrm>
          <a:prstGeom prst="rect">
            <a:avLst/>
          </a:prstGeom>
        </p:spPr>
      </p:pic>
      <p:pic>
        <p:nvPicPr>
          <p:cNvPr id="6" name="Imagem 5">
            <a:extLst>
              <a:ext uri="{FF2B5EF4-FFF2-40B4-BE49-F238E27FC236}">
                <a16:creationId xmlns:a16="http://schemas.microsoft.com/office/drawing/2014/main" id="{D35D1DCC-3B53-43E0-8856-3C6BBE3060DD}"/>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9240906" y="5043916"/>
            <a:ext cx="1288012" cy="1288012"/>
          </a:xfrm>
          <a:prstGeom prst="rect">
            <a:avLst/>
          </a:prstGeom>
        </p:spPr>
      </p:pic>
      <p:cxnSp>
        <p:nvCxnSpPr>
          <p:cNvPr id="18" name="Conexão reta 17">
            <a:extLst>
              <a:ext uri="{FF2B5EF4-FFF2-40B4-BE49-F238E27FC236}">
                <a16:creationId xmlns:a16="http://schemas.microsoft.com/office/drawing/2014/main" id="{622A5095-CF56-4B1B-8B05-21D9C7BE60E9}"/>
              </a:ext>
            </a:extLst>
          </p:cNvPr>
          <p:cNvCxnSpPr>
            <a:cxnSpLocks/>
          </p:cNvCxnSpPr>
          <p:nvPr/>
        </p:nvCxnSpPr>
        <p:spPr>
          <a:xfrm>
            <a:off x="973332" y="1322205"/>
            <a:ext cx="272865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Conexão reta 18">
            <a:extLst>
              <a:ext uri="{FF2B5EF4-FFF2-40B4-BE49-F238E27FC236}">
                <a16:creationId xmlns:a16="http://schemas.microsoft.com/office/drawing/2014/main" id="{D98D0B3B-B57C-4E67-AFE3-0F2CDFA2826A}"/>
              </a:ext>
            </a:extLst>
          </p:cNvPr>
          <p:cNvCxnSpPr>
            <a:cxnSpLocks/>
          </p:cNvCxnSpPr>
          <p:nvPr/>
        </p:nvCxnSpPr>
        <p:spPr>
          <a:xfrm>
            <a:off x="973332" y="665017"/>
            <a:ext cx="220487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Conexão reta 20">
            <a:extLst>
              <a:ext uri="{FF2B5EF4-FFF2-40B4-BE49-F238E27FC236}">
                <a16:creationId xmlns:a16="http://schemas.microsoft.com/office/drawing/2014/main" id="{78B8ACF4-BD76-4E96-8195-7F24DE1D5F58}"/>
              </a:ext>
            </a:extLst>
          </p:cNvPr>
          <p:cNvCxnSpPr/>
          <p:nvPr/>
        </p:nvCxnSpPr>
        <p:spPr>
          <a:xfrm flipH="1" flipV="1">
            <a:off x="3178206" y="665017"/>
            <a:ext cx="532660" cy="66709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4" name="CaixaDeTexto 23">
            <a:extLst>
              <a:ext uri="{FF2B5EF4-FFF2-40B4-BE49-F238E27FC236}">
                <a16:creationId xmlns:a16="http://schemas.microsoft.com/office/drawing/2014/main" id="{A5F1B788-8D29-4884-B61B-3E7E4B87D80A}"/>
              </a:ext>
            </a:extLst>
          </p:cNvPr>
          <p:cNvSpPr txBox="1"/>
          <p:nvPr/>
        </p:nvSpPr>
        <p:spPr>
          <a:xfrm>
            <a:off x="921311" y="702572"/>
            <a:ext cx="2664701" cy="646331"/>
          </a:xfrm>
          <a:prstGeom prst="rect">
            <a:avLst/>
          </a:prstGeom>
          <a:noFill/>
          <a:ln w="38100">
            <a:noFill/>
          </a:ln>
        </p:spPr>
        <p:txBody>
          <a:bodyPr wrap="square" rtlCol="0">
            <a:spAutoFit/>
          </a:bodyPr>
          <a:lstStyle/>
          <a:p>
            <a:r>
              <a:rPr lang="en-US" dirty="0">
                <a:solidFill>
                  <a:schemeClr val="accent1">
                    <a:lumMod val="40000"/>
                    <a:lumOff val="60000"/>
                  </a:schemeClr>
                </a:solidFill>
                <a:latin typeface="Russo One" panose="02000503050000020004" pitchFamily="2" charset="0"/>
              </a:rPr>
              <a:t>Battle Plan:</a:t>
            </a:r>
          </a:p>
          <a:p>
            <a:r>
              <a:rPr lang="en-US" dirty="0">
                <a:solidFill>
                  <a:schemeClr val="accent1">
                    <a:lumMod val="40000"/>
                    <a:lumOff val="60000"/>
                  </a:schemeClr>
                </a:solidFill>
                <a:latin typeface="Russo One" panose="02000503050000020004" pitchFamily="2" charset="0"/>
              </a:rPr>
              <a:t>Space Battle</a:t>
            </a:r>
            <a:endParaRPr lang="pt-PT" dirty="0">
              <a:solidFill>
                <a:schemeClr val="accent1">
                  <a:lumMod val="40000"/>
                  <a:lumOff val="60000"/>
                </a:schemeClr>
              </a:solidFill>
              <a:latin typeface="Russo One" panose="02000503050000020004" pitchFamily="2" charset="0"/>
            </a:endParaRPr>
          </a:p>
        </p:txBody>
      </p:sp>
      <p:sp>
        <p:nvSpPr>
          <p:cNvPr id="2" name="Retângulo 1">
            <a:extLst>
              <a:ext uri="{FF2B5EF4-FFF2-40B4-BE49-F238E27FC236}">
                <a16:creationId xmlns:a16="http://schemas.microsoft.com/office/drawing/2014/main" id="{C2DB9067-1ACA-42E0-9CB8-638DD1165356}"/>
              </a:ext>
            </a:extLst>
          </p:cNvPr>
          <p:cNvSpPr/>
          <p:nvPr/>
        </p:nvSpPr>
        <p:spPr>
          <a:xfrm>
            <a:off x="1228534" y="2194991"/>
            <a:ext cx="9734932" cy="2462213"/>
          </a:xfrm>
          <a:prstGeom prst="rect">
            <a:avLst/>
          </a:prstGeom>
          <a:ln w="38100">
            <a:solidFill>
              <a:schemeClr val="accent1"/>
            </a:solidFill>
          </a:ln>
        </p:spPr>
        <p:txBody>
          <a:bodyPr wrap="square">
            <a:spAutoFit/>
          </a:bodyPr>
          <a:lstStyle/>
          <a:p>
            <a:r>
              <a:rPr lang="en-US" sz="1400" dirty="0">
                <a:solidFill>
                  <a:schemeClr val="accent1">
                    <a:lumMod val="40000"/>
                    <a:lumOff val="60000"/>
                  </a:schemeClr>
                </a:solidFill>
                <a:latin typeface="Russo One" panose="02000503050000020004" pitchFamily="2" charset="0"/>
              </a:rPr>
              <a:t>It is considered unlikely, but not impossible, that the enemy will seek to utilize their own starfighter screen in a more aggressive manner to target the </a:t>
            </a:r>
            <a:r>
              <a:rPr lang="en-US" sz="1400" dirty="0" err="1">
                <a:solidFill>
                  <a:schemeClr val="accent1">
                    <a:lumMod val="40000"/>
                    <a:lumOff val="60000"/>
                  </a:schemeClr>
                </a:solidFill>
                <a:latin typeface="Russo One" panose="02000503050000020004" pitchFamily="2" charset="0"/>
              </a:rPr>
              <a:t>Nesolat</a:t>
            </a:r>
            <a:r>
              <a:rPr lang="en-US" sz="1400" dirty="0">
                <a:solidFill>
                  <a:schemeClr val="accent1">
                    <a:lumMod val="40000"/>
                    <a:lumOff val="60000"/>
                  </a:schemeClr>
                </a:solidFill>
                <a:latin typeface="Russo One" panose="02000503050000020004" pitchFamily="2" charset="0"/>
              </a:rPr>
              <a:t>. </a:t>
            </a:r>
          </a:p>
          <a:p>
            <a:endParaRPr lang="en-US" sz="1400" dirty="0">
              <a:solidFill>
                <a:schemeClr val="accent1">
                  <a:lumMod val="40000"/>
                  <a:lumOff val="60000"/>
                </a:schemeClr>
              </a:solidFill>
              <a:latin typeface="Russo One" panose="02000503050000020004" pitchFamily="2" charset="0"/>
            </a:endParaRPr>
          </a:p>
          <a:p>
            <a:r>
              <a:rPr lang="en-US" sz="1400" dirty="0">
                <a:solidFill>
                  <a:schemeClr val="accent1">
                    <a:lumMod val="40000"/>
                    <a:lumOff val="60000"/>
                  </a:schemeClr>
                </a:solidFill>
                <a:latin typeface="Russo One" panose="02000503050000020004" pitchFamily="2" charset="0"/>
              </a:rPr>
              <a:t>In such a case, </a:t>
            </a:r>
            <a:r>
              <a:rPr lang="en-US" sz="1400" dirty="0" err="1">
                <a:solidFill>
                  <a:schemeClr val="accent1">
                    <a:lumMod val="40000"/>
                    <a:lumOff val="60000"/>
                  </a:schemeClr>
                </a:solidFill>
                <a:latin typeface="Russo One" panose="02000503050000020004" pitchFamily="2" charset="0"/>
              </a:rPr>
              <a:t>Auresh</a:t>
            </a:r>
            <a:r>
              <a:rPr lang="en-US" sz="1400" dirty="0">
                <a:solidFill>
                  <a:schemeClr val="accent1">
                    <a:lumMod val="40000"/>
                    <a:lumOff val="60000"/>
                  </a:schemeClr>
                </a:solidFill>
                <a:latin typeface="Russo One" panose="02000503050000020004" pitchFamily="2" charset="0"/>
              </a:rPr>
              <a:t> should seek to draw the fighter screen further away from the </a:t>
            </a:r>
            <a:r>
              <a:rPr lang="en-US" sz="1400" dirty="0" err="1">
                <a:solidFill>
                  <a:schemeClr val="accent1">
                    <a:lumMod val="40000"/>
                    <a:lumOff val="60000"/>
                  </a:schemeClr>
                </a:solidFill>
                <a:latin typeface="Russo One" panose="02000503050000020004" pitchFamily="2" charset="0"/>
              </a:rPr>
              <a:t>Nesolat</a:t>
            </a:r>
            <a:r>
              <a:rPr lang="en-US" sz="1400" dirty="0">
                <a:solidFill>
                  <a:schemeClr val="accent1">
                    <a:lumMod val="40000"/>
                    <a:lumOff val="60000"/>
                  </a:schemeClr>
                </a:solidFill>
                <a:latin typeface="Russo One" panose="02000503050000020004" pitchFamily="2" charset="0"/>
              </a:rPr>
              <a:t>, using Rainbow Connection as bait, if need be. </a:t>
            </a:r>
          </a:p>
          <a:p>
            <a:endParaRPr lang="en-US" sz="1400" dirty="0">
              <a:solidFill>
                <a:schemeClr val="accent1">
                  <a:lumMod val="40000"/>
                  <a:lumOff val="60000"/>
                </a:schemeClr>
              </a:solidFill>
              <a:latin typeface="Russo One" panose="02000503050000020004" pitchFamily="2" charset="0"/>
            </a:endParaRPr>
          </a:p>
          <a:p>
            <a:r>
              <a:rPr lang="en-US" sz="1400" dirty="0">
                <a:solidFill>
                  <a:schemeClr val="accent1">
                    <a:lumMod val="40000"/>
                    <a:lumOff val="60000"/>
                  </a:schemeClr>
                </a:solidFill>
                <a:latin typeface="Russo One" panose="02000503050000020004" pitchFamily="2" charset="0"/>
              </a:rPr>
              <a:t>The goal is the destruction of as many starfighters as possible, as the weakening of the enemy’s anti-starfighter protections is key to ensure AEF victory.</a:t>
            </a:r>
          </a:p>
          <a:p>
            <a:endParaRPr lang="en-US" sz="1400" dirty="0">
              <a:solidFill>
                <a:schemeClr val="accent1">
                  <a:lumMod val="40000"/>
                  <a:lumOff val="60000"/>
                </a:schemeClr>
              </a:solidFill>
              <a:latin typeface="Russo One" panose="02000503050000020004" pitchFamily="2" charset="0"/>
            </a:endParaRPr>
          </a:p>
          <a:p>
            <a:r>
              <a:rPr lang="en-US" sz="1400" dirty="0">
                <a:solidFill>
                  <a:schemeClr val="accent1">
                    <a:lumMod val="40000"/>
                    <a:lumOff val="60000"/>
                  </a:schemeClr>
                </a:solidFill>
                <a:latin typeface="Russo One" panose="02000503050000020004" pitchFamily="2" charset="0"/>
              </a:rPr>
              <a:t>Although the </a:t>
            </a:r>
            <a:r>
              <a:rPr lang="en-US" sz="1400" dirty="0" err="1">
                <a:solidFill>
                  <a:schemeClr val="accent1">
                    <a:lumMod val="40000"/>
                    <a:lumOff val="60000"/>
                  </a:schemeClr>
                </a:solidFill>
                <a:latin typeface="Russo One" panose="02000503050000020004" pitchFamily="2" charset="0"/>
              </a:rPr>
              <a:t>Nesolat</a:t>
            </a:r>
            <a:r>
              <a:rPr lang="en-US" sz="1400" dirty="0">
                <a:solidFill>
                  <a:schemeClr val="accent1">
                    <a:lumMod val="40000"/>
                    <a:lumOff val="60000"/>
                  </a:schemeClr>
                </a:solidFill>
                <a:latin typeface="Russo One" panose="02000503050000020004" pitchFamily="2" charset="0"/>
              </a:rPr>
              <a:t> will likely suffer more damage if this approach is taken, it is considered acceptable and the plan will proceed otherwise as before.</a:t>
            </a:r>
          </a:p>
        </p:txBody>
      </p:sp>
      <p:sp>
        <p:nvSpPr>
          <p:cNvPr id="3" name="Retângulo 2">
            <a:extLst>
              <a:ext uri="{FF2B5EF4-FFF2-40B4-BE49-F238E27FC236}">
                <a16:creationId xmlns:a16="http://schemas.microsoft.com/office/drawing/2014/main" id="{BDA4C023-C02B-4BAA-9E69-8839F4173A52}"/>
              </a:ext>
            </a:extLst>
          </p:cNvPr>
          <p:cNvSpPr/>
          <p:nvPr/>
        </p:nvSpPr>
        <p:spPr>
          <a:xfrm>
            <a:off x="3710866" y="629234"/>
            <a:ext cx="5442012" cy="369332"/>
          </a:xfrm>
          <a:prstGeom prst="rect">
            <a:avLst/>
          </a:prstGeom>
        </p:spPr>
        <p:txBody>
          <a:bodyPr wrap="square">
            <a:spAutoFit/>
          </a:bodyPr>
          <a:lstStyle/>
          <a:p>
            <a:r>
              <a:rPr lang="en-US" dirty="0">
                <a:solidFill>
                  <a:schemeClr val="accent1">
                    <a:lumMod val="40000"/>
                    <a:lumOff val="60000"/>
                  </a:schemeClr>
                </a:solidFill>
                <a:latin typeface="Russo One" panose="02000503050000020004" pitchFamily="2" charset="0"/>
              </a:rPr>
              <a:t>Contingency Scenario 1: Hostile Deployment</a:t>
            </a:r>
          </a:p>
        </p:txBody>
      </p:sp>
      <p:pic>
        <p:nvPicPr>
          <p:cNvPr id="11" name="Imagem 10">
            <a:extLst>
              <a:ext uri="{FF2B5EF4-FFF2-40B4-BE49-F238E27FC236}">
                <a16:creationId xmlns:a16="http://schemas.microsoft.com/office/drawing/2014/main" id="{5B482D55-3ADF-4DC8-8BDA-D9E5CBF1671A}"/>
              </a:ext>
            </a:extLst>
          </p:cNvPr>
          <p:cNvPicPr>
            <a:picLocks noChangeAspect="1"/>
          </p:cNvPicPr>
          <p:nvPr/>
        </p:nvPicPr>
        <p:blipFill>
          <a:blip r:embed="rId5">
            <a:alphaModFix amt="20000"/>
          </a:blip>
          <a:stretch>
            <a:fillRect/>
          </a:stretch>
        </p:blipFill>
        <p:spPr>
          <a:xfrm>
            <a:off x="1003177" y="461890"/>
            <a:ext cx="10697592" cy="5928415"/>
          </a:xfrm>
          <a:prstGeom prst="rect">
            <a:avLst/>
          </a:prstGeom>
        </p:spPr>
      </p:pic>
    </p:spTree>
    <p:extLst>
      <p:ext uri="{BB962C8B-B14F-4D97-AF65-F5344CB8AC3E}">
        <p14:creationId xmlns:p14="http://schemas.microsoft.com/office/powerpoint/2010/main" val="29139397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B8482328-E01F-4364-B860-03D5D6F5C722}"/>
              </a:ext>
            </a:extLst>
          </p:cNvPr>
          <p:cNvPicPr>
            <a:picLocks noChangeAspect="1"/>
          </p:cNvPicPr>
          <p:nvPr/>
        </p:nvPicPr>
        <p:blipFill>
          <a:blip r:embed="rId3"/>
          <a:stretch>
            <a:fillRect/>
          </a:stretch>
        </p:blipFill>
        <p:spPr>
          <a:xfrm rot="5400000">
            <a:off x="2664100" y="-2669903"/>
            <a:ext cx="6863803" cy="12192002"/>
          </a:xfrm>
          <a:prstGeom prst="rect">
            <a:avLst/>
          </a:prstGeom>
        </p:spPr>
      </p:pic>
      <p:pic>
        <p:nvPicPr>
          <p:cNvPr id="6" name="Imagem 5">
            <a:extLst>
              <a:ext uri="{FF2B5EF4-FFF2-40B4-BE49-F238E27FC236}">
                <a16:creationId xmlns:a16="http://schemas.microsoft.com/office/drawing/2014/main" id="{D35D1DCC-3B53-43E0-8856-3C6BBE3060DD}"/>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9240906" y="5043916"/>
            <a:ext cx="1288012" cy="1288012"/>
          </a:xfrm>
          <a:prstGeom prst="rect">
            <a:avLst/>
          </a:prstGeom>
        </p:spPr>
      </p:pic>
      <p:cxnSp>
        <p:nvCxnSpPr>
          <p:cNvPr id="18" name="Conexão reta 17">
            <a:extLst>
              <a:ext uri="{FF2B5EF4-FFF2-40B4-BE49-F238E27FC236}">
                <a16:creationId xmlns:a16="http://schemas.microsoft.com/office/drawing/2014/main" id="{622A5095-CF56-4B1B-8B05-21D9C7BE60E9}"/>
              </a:ext>
            </a:extLst>
          </p:cNvPr>
          <p:cNvCxnSpPr>
            <a:cxnSpLocks/>
          </p:cNvCxnSpPr>
          <p:nvPr/>
        </p:nvCxnSpPr>
        <p:spPr>
          <a:xfrm>
            <a:off x="973332" y="1322205"/>
            <a:ext cx="272865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Conexão reta 18">
            <a:extLst>
              <a:ext uri="{FF2B5EF4-FFF2-40B4-BE49-F238E27FC236}">
                <a16:creationId xmlns:a16="http://schemas.microsoft.com/office/drawing/2014/main" id="{D98D0B3B-B57C-4E67-AFE3-0F2CDFA2826A}"/>
              </a:ext>
            </a:extLst>
          </p:cNvPr>
          <p:cNvCxnSpPr>
            <a:cxnSpLocks/>
          </p:cNvCxnSpPr>
          <p:nvPr/>
        </p:nvCxnSpPr>
        <p:spPr>
          <a:xfrm>
            <a:off x="973332" y="665017"/>
            <a:ext cx="220487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Conexão reta 20">
            <a:extLst>
              <a:ext uri="{FF2B5EF4-FFF2-40B4-BE49-F238E27FC236}">
                <a16:creationId xmlns:a16="http://schemas.microsoft.com/office/drawing/2014/main" id="{78B8ACF4-BD76-4E96-8195-7F24DE1D5F58}"/>
              </a:ext>
            </a:extLst>
          </p:cNvPr>
          <p:cNvCxnSpPr/>
          <p:nvPr/>
        </p:nvCxnSpPr>
        <p:spPr>
          <a:xfrm flipH="1" flipV="1">
            <a:off x="3178206" y="665017"/>
            <a:ext cx="532660" cy="66709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4" name="CaixaDeTexto 23">
            <a:extLst>
              <a:ext uri="{FF2B5EF4-FFF2-40B4-BE49-F238E27FC236}">
                <a16:creationId xmlns:a16="http://schemas.microsoft.com/office/drawing/2014/main" id="{A5F1B788-8D29-4884-B61B-3E7E4B87D80A}"/>
              </a:ext>
            </a:extLst>
          </p:cNvPr>
          <p:cNvSpPr txBox="1"/>
          <p:nvPr/>
        </p:nvSpPr>
        <p:spPr>
          <a:xfrm>
            <a:off x="921311" y="702572"/>
            <a:ext cx="2664701" cy="646331"/>
          </a:xfrm>
          <a:prstGeom prst="rect">
            <a:avLst/>
          </a:prstGeom>
          <a:noFill/>
          <a:ln w="38100">
            <a:noFill/>
          </a:ln>
        </p:spPr>
        <p:txBody>
          <a:bodyPr wrap="square" rtlCol="0">
            <a:spAutoFit/>
          </a:bodyPr>
          <a:lstStyle/>
          <a:p>
            <a:r>
              <a:rPr lang="en-US" dirty="0">
                <a:solidFill>
                  <a:schemeClr val="accent1">
                    <a:lumMod val="40000"/>
                    <a:lumOff val="60000"/>
                  </a:schemeClr>
                </a:solidFill>
                <a:latin typeface="Russo One" panose="02000503050000020004" pitchFamily="2" charset="0"/>
              </a:rPr>
              <a:t>Battle Plan:</a:t>
            </a:r>
          </a:p>
          <a:p>
            <a:r>
              <a:rPr lang="en-US" dirty="0">
                <a:solidFill>
                  <a:schemeClr val="accent1">
                    <a:lumMod val="40000"/>
                    <a:lumOff val="60000"/>
                  </a:schemeClr>
                </a:solidFill>
                <a:latin typeface="Russo One" panose="02000503050000020004" pitchFamily="2" charset="0"/>
              </a:rPr>
              <a:t>Space Battle</a:t>
            </a:r>
            <a:endParaRPr lang="pt-PT" dirty="0">
              <a:solidFill>
                <a:schemeClr val="accent1">
                  <a:lumMod val="40000"/>
                  <a:lumOff val="60000"/>
                </a:schemeClr>
              </a:solidFill>
              <a:latin typeface="Russo One" panose="02000503050000020004" pitchFamily="2" charset="0"/>
            </a:endParaRPr>
          </a:p>
        </p:txBody>
      </p:sp>
      <p:sp>
        <p:nvSpPr>
          <p:cNvPr id="2" name="Retângulo 1">
            <a:extLst>
              <a:ext uri="{FF2B5EF4-FFF2-40B4-BE49-F238E27FC236}">
                <a16:creationId xmlns:a16="http://schemas.microsoft.com/office/drawing/2014/main" id="{C2DB9067-1ACA-42E0-9CB8-638DD1165356}"/>
              </a:ext>
            </a:extLst>
          </p:cNvPr>
          <p:cNvSpPr/>
          <p:nvPr/>
        </p:nvSpPr>
        <p:spPr>
          <a:xfrm>
            <a:off x="1201901" y="1407497"/>
            <a:ext cx="9957330" cy="3754874"/>
          </a:xfrm>
          <a:prstGeom prst="rect">
            <a:avLst/>
          </a:prstGeom>
          <a:ln w="38100">
            <a:solidFill>
              <a:schemeClr val="accent1"/>
            </a:solidFill>
          </a:ln>
        </p:spPr>
        <p:txBody>
          <a:bodyPr wrap="square">
            <a:spAutoFit/>
          </a:bodyPr>
          <a:lstStyle/>
          <a:p>
            <a:r>
              <a:rPr lang="en-US" sz="1400" dirty="0">
                <a:solidFill>
                  <a:schemeClr val="accent1">
                    <a:lumMod val="40000"/>
                    <a:lumOff val="60000"/>
                  </a:schemeClr>
                </a:solidFill>
                <a:latin typeface="Russo One" panose="02000503050000020004" pitchFamily="2" charset="0"/>
              </a:rPr>
              <a:t>Although sound tactical reasoning would dictate Elysium to hold back its more vulnerable craft from direct engagement, it is not inconceivable that the Lancers will be kept closer to the main force during the enemy’s assault phase.  </a:t>
            </a:r>
          </a:p>
          <a:p>
            <a:endParaRPr lang="en-US" sz="1400" dirty="0">
              <a:solidFill>
                <a:schemeClr val="accent1">
                  <a:lumMod val="40000"/>
                  <a:lumOff val="60000"/>
                </a:schemeClr>
              </a:solidFill>
              <a:latin typeface="Russo One" panose="02000503050000020004" pitchFamily="2" charset="0"/>
            </a:endParaRPr>
          </a:p>
          <a:p>
            <a:r>
              <a:rPr lang="en-US" sz="1400" dirty="0">
                <a:solidFill>
                  <a:schemeClr val="accent1">
                    <a:lumMod val="40000"/>
                    <a:lumOff val="60000"/>
                  </a:schemeClr>
                </a:solidFill>
                <a:latin typeface="Russo One" panose="02000503050000020004" pitchFamily="2" charset="0"/>
              </a:rPr>
              <a:t>If so, the formation they are likely to adopt will seek to screen the Lancers from the front as well as sides as the </a:t>
            </a:r>
            <a:r>
              <a:rPr lang="en-US" sz="1400" dirty="0" err="1">
                <a:solidFill>
                  <a:schemeClr val="accent1">
                    <a:lumMod val="40000"/>
                    <a:lumOff val="60000"/>
                  </a:schemeClr>
                </a:solidFill>
                <a:latin typeface="Russo One" panose="02000503050000020004" pitchFamily="2" charset="0"/>
              </a:rPr>
              <a:t>Nesolat</a:t>
            </a:r>
            <a:r>
              <a:rPr lang="en-US" sz="1400" dirty="0">
                <a:solidFill>
                  <a:schemeClr val="accent1">
                    <a:lumMod val="40000"/>
                    <a:lumOff val="60000"/>
                  </a:schemeClr>
                </a:solidFill>
                <a:latin typeface="Russo One" panose="02000503050000020004" pitchFamily="2" charset="0"/>
              </a:rPr>
              <a:t> has fairly wide firing arcs due to its shape.</a:t>
            </a:r>
          </a:p>
          <a:p>
            <a:endParaRPr lang="en-US" sz="1400" dirty="0">
              <a:solidFill>
                <a:schemeClr val="accent1">
                  <a:lumMod val="40000"/>
                  <a:lumOff val="60000"/>
                </a:schemeClr>
              </a:solidFill>
              <a:latin typeface="Russo One" panose="02000503050000020004" pitchFamily="2" charset="0"/>
            </a:endParaRPr>
          </a:p>
          <a:p>
            <a:r>
              <a:rPr lang="en-US" sz="1400" dirty="0">
                <a:solidFill>
                  <a:schemeClr val="accent1">
                    <a:lumMod val="40000"/>
                    <a:lumOff val="60000"/>
                  </a:schemeClr>
                </a:solidFill>
                <a:latin typeface="Russo One" panose="02000503050000020004" pitchFamily="2" charset="0"/>
              </a:rPr>
              <a:t>The crescent formation of Elysium Dreadnaughts will be difficult to penetrate, but a decisive strike by </a:t>
            </a:r>
            <a:r>
              <a:rPr lang="en-US" sz="1400" dirty="0" err="1">
                <a:solidFill>
                  <a:schemeClr val="accent1">
                    <a:lumMod val="40000"/>
                    <a:lumOff val="60000"/>
                  </a:schemeClr>
                </a:solidFill>
                <a:latin typeface="Russo One" panose="02000503050000020004" pitchFamily="2" charset="0"/>
              </a:rPr>
              <a:t>Auresh</a:t>
            </a:r>
            <a:r>
              <a:rPr lang="en-US" sz="1400" dirty="0">
                <a:solidFill>
                  <a:schemeClr val="accent1">
                    <a:lumMod val="40000"/>
                    <a:lumOff val="60000"/>
                  </a:schemeClr>
                </a:solidFill>
                <a:latin typeface="Russo One" panose="02000503050000020004" pitchFamily="2" charset="0"/>
              </a:rPr>
              <a:t> corvettes from below the plane of engagement should yield positive results. </a:t>
            </a:r>
          </a:p>
          <a:p>
            <a:endParaRPr lang="en-US" sz="1400" dirty="0">
              <a:solidFill>
                <a:schemeClr val="accent1">
                  <a:lumMod val="40000"/>
                  <a:lumOff val="60000"/>
                </a:schemeClr>
              </a:solidFill>
              <a:latin typeface="Russo One" panose="02000503050000020004" pitchFamily="2" charset="0"/>
            </a:endParaRPr>
          </a:p>
          <a:p>
            <a:r>
              <a:rPr lang="en-US" sz="1400" dirty="0">
                <a:solidFill>
                  <a:schemeClr val="accent1">
                    <a:lumMod val="40000"/>
                    <a:lumOff val="60000"/>
                  </a:schemeClr>
                </a:solidFill>
                <a:latin typeface="Russo One" panose="02000503050000020004" pitchFamily="2" charset="0"/>
              </a:rPr>
              <a:t>The Dreadnaught has fewer </a:t>
            </a:r>
            <a:r>
              <a:rPr lang="en-US" sz="1400" dirty="0" err="1">
                <a:solidFill>
                  <a:schemeClr val="accent1">
                    <a:lumMod val="40000"/>
                    <a:lumOff val="60000"/>
                  </a:schemeClr>
                </a:solidFill>
                <a:latin typeface="Russo One" panose="02000503050000020004" pitchFamily="2" charset="0"/>
              </a:rPr>
              <a:t>turbolasers</a:t>
            </a:r>
            <a:r>
              <a:rPr lang="en-US" sz="1400" dirty="0">
                <a:solidFill>
                  <a:schemeClr val="accent1">
                    <a:lumMod val="40000"/>
                    <a:lumOff val="60000"/>
                  </a:schemeClr>
                </a:solidFill>
                <a:latin typeface="Russo One" panose="02000503050000020004" pitchFamily="2" charset="0"/>
              </a:rPr>
              <a:t> in its ventral section and thus is less well equipped to defend against attacks from this vector. Further, if it wishes to bring more weapons to bear, it will inevitably be exposing the more vulnerable section of its hull to the </a:t>
            </a:r>
            <a:r>
              <a:rPr lang="en-US" sz="1400" dirty="0" err="1">
                <a:solidFill>
                  <a:schemeClr val="accent1">
                    <a:lumMod val="40000"/>
                    <a:lumOff val="60000"/>
                  </a:schemeClr>
                </a:solidFill>
                <a:latin typeface="Russo One" panose="02000503050000020004" pitchFamily="2" charset="0"/>
              </a:rPr>
              <a:t>Nesolat’s</a:t>
            </a:r>
            <a:r>
              <a:rPr lang="en-US" sz="1400" dirty="0">
                <a:solidFill>
                  <a:schemeClr val="accent1">
                    <a:lumMod val="40000"/>
                    <a:lumOff val="60000"/>
                  </a:schemeClr>
                </a:solidFill>
                <a:latin typeface="Russo One" panose="02000503050000020004" pitchFamily="2" charset="0"/>
              </a:rPr>
              <a:t> guns.</a:t>
            </a:r>
          </a:p>
          <a:p>
            <a:endParaRPr lang="en-US" sz="1400" dirty="0">
              <a:solidFill>
                <a:schemeClr val="accent1">
                  <a:lumMod val="40000"/>
                  <a:lumOff val="60000"/>
                </a:schemeClr>
              </a:solidFill>
              <a:latin typeface="Russo One" panose="02000503050000020004" pitchFamily="2" charset="0"/>
            </a:endParaRPr>
          </a:p>
          <a:p>
            <a:r>
              <a:rPr lang="en-US" sz="1400" dirty="0">
                <a:solidFill>
                  <a:schemeClr val="accent1">
                    <a:lumMod val="40000"/>
                    <a:lumOff val="60000"/>
                  </a:schemeClr>
                </a:solidFill>
                <a:latin typeface="Russo One" panose="02000503050000020004" pitchFamily="2" charset="0"/>
              </a:rPr>
              <a:t>It is likely that the corvette force will suffer some casualties, but if such an action is necessary, it must be committed to with unyielding determination and the crews instructed to bring down the Lancers by any means necessary.</a:t>
            </a:r>
          </a:p>
        </p:txBody>
      </p:sp>
      <p:sp>
        <p:nvSpPr>
          <p:cNvPr id="3" name="Retângulo 2">
            <a:extLst>
              <a:ext uri="{FF2B5EF4-FFF2-40B4-BE49-F238E27FC236}">
                <a16:creationId xmlns:a16="http://schemas.microsoft.com/office/drawing/2014/main" id="{BDA4C023-C02B-4BAA-9E69-8839F4173A52}"/>
              </a:ext>
            </a:extLst>
          </p:cNvPr>
          <p:cNvSpPr/>
          <p:nvPr/>
        </p:nvSpPr>
        <p:spPr>
          <a:xfrm>
            <a:off x="3710866" y="629234"/>
            <a:ext cx="5442012" cy="369332"/>
          </a:xfrm>
          <a:prstGeom prst="rect">
            <a:avLst/>
          </a:prstGeom>
        </p:spPr>
        <p:txBody>
          <a:bodyPr wrap="square">
            <a:spAutoFit/>
          </a:bodyPr>
          <a:lstStyle/>
          <a:p>
            <a:r>
              <a:rPr lang="en-US" dirty="0">
                <a:solidFill>
                  <a:schemeClr val="accent1">
                    <a:lumMod val="40000"/>
                    <a:lumOff val="60000"/>
                  </a:schemeClr>
                </a:solidFill>
                <a:latin typeface="Russo One" panose="02000503050000020004" pitchFamily="2" charset="0"/>
              </a:rPr>
              <a:t>Contingency Scenario 2: Committed Reserves</a:t>
            </a:r>
          </a:p>
        </p:txBody>
      </p:sp>
      <p:pic>
        <p:nvPicPr>
          <p:cNvPr id="11" name="Imagem 10">
            <a:extLst>
              <a:ext uri="{FF2B5EF4-FFF2-40B4-BE49-F238E27FC236}">
                <a16:creationId xmlns:a16="http://schemas.microsoft.com/office/drawing/2014/main" id="{E1FD0C3D-21DF-42CE-82E6-F7A1233AE8E4}"/>
              </a:ext>
            </a:extLst>
          </p:cNvPr>
          <p:cNvPicPr>
            <a:picLocks noChangeAspect="1"/>
          </p:cNvPicPr>
          <p:nvPr/>
        </p:nvPicPr>
        <p:blipFill>
          <a:blip r:embed="rId5">
            <a:alphaModFix amt="20000"/>
          </a:blip>
          <a:stretch>
            <a:fillRect/>
          </a:stretch>
        </p:blipFill>
        <p:spPr>
          <a:xfrm>
            <a:off x="1003177" y="461890"/>
            <a:ext cx="10697592" cy="5928415"/>
          </a:xfrm>
          <a:prstGeom prst="rect">
            <a:avLst/>
          </a:prstGeom>
        </p:spPr>
      </p:pic>
    </p:spTree>
    <p:extLst>
      <p:ext uri="{BB962C8B-B14F-4D97-AF65-F5344CB8AC3E}">
        <p14:creationId xmlns:p14="http://schemas.microsoft.com/office/powerpoint/2010/main" val="11228255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B8482328-E01F-4364-B860-03D5D6F5C722}"/>
              </a:ext>
            </a:extLst>
          </p:cNvPr>
          <p:cNvPicPr>
            <a:picLocks noChangeAspect="1"/>
          </p:cNvPicPr>
          <p:nvPr/>
        </p:nvPicPr>
        <p:blipFill>
          <a:blip r:embed="rId3"/>
          <a:stretch>
            <a:fillRect/>
          </a:stretch>
        </p:blipFill>
        <p:spPr>
          <a:xfrm rot="5400000">
            <a:off x="2664100" y="-2669903"/>
            <a:ext cx="6863803" cy="12192002"/>
          </a:xfrm>
          <a:prstGeom prst="rect">
            <a:avLst/>
          </a:prstGeom>
        </p:spPr>
      </p:pic>
      <p:pic>
        <p:nvPicPr>
          <p:cNvPr id="6" name="Imagem 5">
            <a:extLst>
              <a:ext uri="{FF2B5EF4-FFF2-40B4-BE49-F238E27FC236}">
                <a16:creationId xmlns:a16="http://schemas.microsoft.com/office/drawing/2014/main" id="{D35D1DCC-3B53-43E0-8856-3C6BBE3060DD}"/>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9240906" y="5043916"/>
            <a:ext cx="1288012" cy="1288012"/>
          </a:xfrm>
          <a:prstGeom prst="rect">
            <a:avLst/>
          </a:prstGeom>
        </p:spPr>
      </p:pic>
      <p:cxnSp>
        <p:nvCxnSpPr>
          <p:cNvPr id="18" name="Conexão reta 17">
            <a:extLst>
              <a:ext uri="{FF2B5EF4-FFF2-40B4-BE49-F238E27FC236}">
                <a16:creationId xmlns:a16="http://schemas.microsoft.com/office/drawing/2014/main" id="{622A5095-CF56-4B1B-8B05-21D9C7BE60E9}"/>
              </a:ext>
            </a:extLst>
          </p:cNvPr>
          <p:cNvCxnSpPr>
            <a:cxnSpLocks/>
          </p:cNvCxnSpPr>
          <p:nvPr/>
        </p:nvCxnSpPr>
        <p:spPr>
          <a:xfrm>
            <a:off x="973332" y="1322205"/>
            <a:ext cx="272865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Conexão reta 18">
            <a:extLst>
              <a:ext uri="{FF2B5EF4-FFF2-40B4-BE49-F238E27FC236}">
                <a16:creationId xmlns:a16="http://schemas.microsoft.com/office/drawing/2014/main" id="{D98D0B3B-B57C-4E67-AFE3-0F2CDFA2826A}"/>
              </a:ext>
            </a:extLst>
          </p:cNvPr>
          <p:cNvCxnSpPr>
            <a:cxnSpLocks/>
          </p:cNvCxnSpPr>
          <p:nvPr/>
        </p:nvCxnSpPr>
        <p:spPr>
          <a:xfrm>
            <a:off x="973332" y="665017"/>
            <a:ext cx="220487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Conexão reta 20">
            <a:extLst>
              <a:ext uri="{FF2B5EF4-FFF2-40B4-BE49-F238E27FC236}">
                <a16:creationId xmlns:a16="http://schemas.microsoft.com/office/drawing/2014/main" id="{78B8ACF4-BD76-4E96-8195-7F24DE1D5F58}"/>
              </a:ext>
            </a:extLst>
          </p:cNvPr>
          <p:cNvCxnSpPr/>
          <p:nvPr/>
        </p:nvCxnSpPr>
        <p:spPr>
          <a:xfrm flipH="1" flipV="1">
            <a:off x="3178206" y="665017"/>
            <a:ext cx="532660" cy="66709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4" name="CaixaDeTexto 23">
            <a:extLst>
              <a:ext uri="{FF2B5EF4-FFF2-40B4-BE49-F238E27FC236}">
                <a16:creationId xmlns:a16="http://schemas.microsoft.com/office/drawing/2014/main" id="{A5F1B788-8D29-4884-B61B-3E7E4B87D80A}"/>
              </a:ext>
            </a:extLst>
          </p:cNvPr>
          <p:cNvSpPr txBox="1"/>
          <p:nvPr/>
        </p:nvSpPr>
        <p:spPr>
          <a:xfrm>
            <a:off x="921311" y="702572"/>
            <a:ext cx="2664701" cy="646331"/>
          </a:xfrm>
          <a:prstGeom prst="rect">
            <a:avLst/>
          </a:prstGeom>
          <a:noFill/>
          <a:ln w="38100">
            <a:noFill/>
          </a:ln>
        </p:spPr>
        <p:txBody>
          <a:bodyPr wrap="square" rtlCol="0">
            <a:spAutoFit/>
          </a:bodyPr>
          <a:lstStyle/>
          <a:p>
            <a:r>
              <a:rPr lang="en-US" dirty="0">
                <a:solidFill>
                  <a:schemeClr val="accent1">
                    <a:lumMod val="40000"/>
                    <a:lumOff val="60000"/>
                  </a:schemeClr>
                </a:solidFill>
                <a:latin typeface="Russo One" panose="02000503050000020004" pitchFamily="2" charset="0"/>
              </a:rPr>
              <a:t>Battle Plan:</a:t>
            </a:r>
          </a:p>
          <a:p>
            <a:r>
              <a:rPr lang="en-US" dirty="0">
                <a:solidFill>
                  <a:schemeClr val="accent1">
                    <a:lumMod val="40000"/>
                    <a:lumOff val="60000"/>
                  </a:schemeClr>
                </a:solidFill>
                <a:latin typeface="Russo One" panose="02000503050000020004" pitchFamily="2" charset="0"/>
              </a:rPr>
              <a:t>Space Battle</a:t>
            </a:r>
            <a:endParaRPr lang="pt-PT" dirty="0">
              <a:solidFill>
                <a:schemeClr val="accent1">
                  <a:lumMod val="40000"/>
                  <a:lumOff val="60000"/>
                </a:schemeClr>
              </a:solidFill>
              <a:latin typeface="Russo One" panose="02000503050000020004" pitchFamily="2" charset="0"/>
            </a:endParaRPr>
          </a:p>
        </p:txBody>
      </p:sp>
      <p:sp>
        <p:nvSpPr>
          <p:cNvPr id="2" name="Retângulo 1">
            <a:extLst>
              <a:ext uri="{FF2B5EF4-FFF2-40B4-BE49-F238E27FC236}">
                <a16:creationId xmlns:a16="http://schemas.microsoft.com/office/drawing/2014/main" id="{C2DB9067-1ACA-42E0-9CB8-638DD1165356}"/>
              </a:ext>
            </a:extLst>
          </p:cNvPr>
          <p:cNvSpPr/>
          <p:nvPr/>
        </p:nvSpPr>
        <p:spPr>
          <a:xfrm>
            <a:off x="1193024" y="1477456"/>
            <a:ext cx="9957330" cy="523220"/>
          </a:xfrm>
          <a:prstGeom prst="rect">
            <a:avLst/>
          </a:prstGeom>
          <a:ln w="38100">
            <a:solidFill>
              <a:schemeClr val="accent1"/>
            </a:solidFill>
          </a:ln>
        </p:spPr>
        <p:txBody>
          <a:bodyPr wrap="square">
            <a:spAutoFit/>
          </a:bodyPr>
          <a:lstStyle/>
          <a:p>
            <a:r>
              <a:rPr lang="en-US" sz="1400" dirty="0">
                <a:solidFill>
                  <a:schemeClr val="accent1">
                    <a:lumMod val="40000"/>
                    <a:lumOff val="60000"/>
                  </a:schemeClr>
                </a:solidFill>
                <a:latin typeface="Russo One" panose="02000503050000020004" pitchFamily="2" charset="0"/>
              </a:rPr>
              <a:t>The time and place of the enemy’s use of its Suicide Tugs is unknown, however, a few basic options present themselves.</a:t>
            </a:r>
          </a:p>
        </p:txBody>
      </p:sp>
      <p:sp>
        <p:nvSpPr>
          <p:cNvPr id="3" name="Retângulo 2">
            <a:extLst>
              <a:ext uri="{FF2B5EF4-FFF2-40B4-BE49-F238E27FC236}">
                <a16:creationId xmlns:a16="http://schemas.microsoft.com/office/drawing/2014/main" id="{BDA4C023-C02B-4BAA-9E69-8839F4173A52}"/>
              </a:ext>
            </a:extLst>
          </p:cNvPr>
          <p:cNvSpPr/>
          <p:nvPr/>
        </p:nvSpPr>
        <p:spPr>
          <a:xfrm>
            <a:off x="3710866" y="629234"/>
            <a:ext cx="5442012" cy="369332"/>
          </a:xfrm>
          <a:prstGeom prst="rect">
            <a:avLst/>
          </a:prstGeom>
        </p:spPr>
        <p:txBody>
          <a:bodyPr wrap="square">
            <a:spAutoFit/>
          </a:bodyPr>
          <a:lstStyle/>
          <a:p>
            <a:r>
              <a:rPr lang="en-US" dirty="0">
                <a:solidFill>
                  <a:schemeClr val="accent1">
                    <a:lumMod val="40000"/>
                    <a:lumOff val="60000"/>
                  </a:schemeClr>
                </a:solidFill>
                <a:latin typeface="Russo One" panose="02000503050000020004" pitchFamily="2" charset="0"/>
              </a:rPr>
              <a:t>Contingency Scenario 3: Suicide Tugs</a:t>
            </a:r>
          </a:p>
        </p:txBody>
      </p:sp>
      <p:sp>
        <p:nvSpPr>
          <p:cNvPr id="10" name="Retângulo 9">
            <a:extLst>
              <a:ext uri="{FF2B5EF4-FFF2-40B4-BE49-F238E27FC236}">
                <a16:creationId xmlns:a16="http://schemas.microsoft.com/office/drawing/2014/main" id="{07601283-CC0B-4916-8DB2-94FD1D68D465}"/>
              </a:ext>
            </a:extLst>
          </p:cNvPr>
          <p:cNvSpPr/>
          <p:nvPr/>
        </p:nvSpPr>
        <p:spPr>
          <a:xfrm>
            <a:off x="1193024" y="2183454"/>
            <a:ext cx="9957330" cy="1200329"/>
          </a:xfrm>
          <a:prstGeom prst="rect">
            <a:avLst/>
          </a:prstGeom>
          <a:ln w="38100">
            <a:solidFill>
              <a:schemeClr val="accent1"/>
            </a:solidFill>
          </a:ln>
        </p:spPr>
        <p:txBody>
          <a:bodyPr wrap="square">
            <a:spAutoFit/>
          </a:bodyPr>
          <a:lstStyle/>
          <a:p>
            <a:r>
              <a:rPr lang="en-US" sz="1200" dirty="0">
                <a:solidFill>
                  <a:schemeClr val="accent2">
                    <a:lumMod val="75000"/>
                  </a:schemeClr>
                </a:solidFill>
                <a:latin typeface="Russo One" panose="02000503050000020004" pitchFamily="2" charset="0"/>
              </a:rPr>
              <a:t>Disruption of the </a:t>
            </a:r>
            <a:r>
              <a:rPr lang="en-US" sz="1200" dirty="0" err="1">
                <a:solidFill>
                  <a:schemeClr val="accent2">
                    <a:lumMod val="75000"/>
                  </a:schemeClr>
                </a:solidFill>
                <a:latin typeface="Russo One" panose="02000503050000020004" pitchFamily="2" charset="0"/>
              </a:rPr>
              <a:t>Nesolat</a:t>
            </a:r>
            <a:r>
              <a:rPr lang="en-US" sz="1200" dirty="0">
                <a:solidFill>
                  <a:schemeClr val="accent2">
                    <a:lumMod val="75000"/>
                  </a:schemeClr>
                </a:solidFill>
                <a:latin typeface="Russo One" panose="02000503050000020004" pitchFamily="2" charset="0"/>
              </a:rPr>
              <a:t> </a:t>
            </a:r>
            <a:r>
              <a:rPr lang="en-US" sz="1200" dirty="0">
                <a:solidFill>
                  <a:schemeClr val="accent1">
                    <a:lumMod val="40000"/>
                    <a:lumOff val="60000"/>
                  </a:schemeClr>
                </a:solidFill>
                <a:latin typeface="Russo One" panose="02000503050000020004" pitchFamily="2" charset="0"/>
              </a:rPr>
              <a:t>– The use of Suicide Tugs against large, well armored Brotherhood units is well documented, and thus it is highly likely they will be deployed in some manner during the opening moments of the battle in order to cripple the </a:t>
            </a:r>
            <a:r>
              <a:rPr lang="en-US" sz="1200" dirty="0" err="1">
                <a:solidFill>
                  <a:schemeClr val="accent1">
                    <a:lumMod val="40000"/>
                    <a:lumOff val="60000"/>
                  </a:schemeClr>
                </a:solidFill>
                <a:latin typeface="Russo One" panose="02000503050000020004" pitchFamily="2" charset="0"/>
              </a:rPr>
              <a:t>Nesolat</a:t>
            </a:r>
            <a:r>
              <a:rPr lang="en-US" sz="1200" dirty="0">
                <a:solidFill>
                  <a:schemeClr val="accent1">
                    <a:lumMod val="40000"/>
                    <a:lumOff val="60000"/>
                  </a:schemeClr>
                </a:solidFill>
                <a:latin typeface="Russo One" panose="02000503050000020004" pitchFamily="2" charset="0"/>
              </a:rPr>
              <a:t>. Their destruction would leave more guns for Elysium to contend with, and thus it is advised to prioritize them during the opening parts of the engagement. It is unlikely that they would target the main reactor, or the administrative module, but rather locations of </a:t>
            </a:r>
            <a:r>
              <a:rPr lang="en-US" sz="1200" dirty="0" err="1">
                <a:solidFill>
                  <a:schemeClr val="accent1">
                    <a:lumMod val="40000"/>
                    <a:lumOff val="60000"/>
                  </a:schemeClr>
                </a:solidFill>
                <a:latin typeface="Russo One" panose="02000503050000020004" pitchFamily="2" charset="0"/>
              </a:rPr>
              <a:t>turbolaser</a:t>
            </a:r>
            <a:r>
              <a:rPr lang="en-US" sz="1200" dirty="0">
                <a:solidFill>
                  <a:schemeClr val="accent1">
                    <a:lumMod val="40000"/>
                    <a:lumOff val="60000"/>
                  </a:schemeClr>
                </a:solidFill>
                <a:latin typeface="Russo One" panose="02000503050000020004" pitchFamily="2" charset="0"/>
              </a:rPr>
              <a:t> batteries or shield generator banks. Sensor operators are to be on high alert during this phase and report any suspicious movement by small craft.</a:t>
            </a:r>
          </a:p>
        </p:txBody>
      </p:sp>
      <p:sp>
        <p:nvSpPr>
          <p:cNvPr id="11" name="Retângulo 10">
            <a:extLst>
              <a:ext uri="{FF2B5EF4-FFF2-40B4-BE49-F238E27FC236}">
                <a16:creationId xmlns:a16="http://schemas.microsoft.com/office/drawing/2014/main" id="{CE8BED8A-56DB-40BD-AEBD-F5C54A71349B}"/>
              </a:ext>
            </a:extLst>
          </p:cNvPr>
          <p:cNvSpPr/>
          <p:nvPr/>
        </p:nvSpPr>
        <p:spPr>
          <a:xfrm>
            <a:off x="1188616" y="3521352"/>
            <a:ext cx="9957330" cy="1384995"/>
          </a:xfrm>
          <a:prstGeom prst="rect">
            <a:avLst/>
          </a:prstGeom>
          <a:ln w="38100">
            <a:solidFill>
              <a:schemeClr val="accent1"/>
            </a:solidFill>
          </a:ln>
        </p:spPr>
        <p:txBody>
          <a:bodyPr wrap="square">
            <a:spAutoFit/>
          </a:bodyPr>
          <a:lstStyle/>
          <a:p>
            <a:r>
              <a:rPr lang="en-US" sz="1200" dirty="0">
                <a:solidFill>
                  <a:schemeClr val="accent2">
                    <a:lumMod val="75000"/>
                  </a:schemeClr>
                </a:solidFill>
                <a:latin typeface="Russo One" panose="02000503050000020004" pitchFamily="2" charset="0"/>
              </a:rPr>
              <a:t>Attack the Event Horizon </a:t>
            </a:r>
            <a:r>
              <a:rPr lang="en-US" sz="1200" dirty="0">
                <a:solidFill>
                  <a:schemeClr val="accent1">
                    <a:lumMod val="40000"/>
                    <a:lumOff val="60000"/>
                  </a:schemeClr>
                </a:solidFill>
                <a:latin typeface="Russo One" panose="02000503050000020004" pitchFamily="2" charset="0"/>
              </a:rPr>
              <a:t>– As above, the Event Horizon presents a tempting target for Elysium forces and a</a:t>
            </a:r>
          </a:p>
          <a:p>
            <a:r>
              <a:rPr lang="en-US" sz="1200" dirty="0">
                <a:solidFill>
                  <a:schemeClr val="accent1">
                    <a:lumMod val="40000"/>
                    <a:lumOff val="60000"/>
                  </a:schemeClr>
                </a:solidFill>
                <a:latin typeface="Russo One" panose="02000503050000020004" pitchFamily="2" charset="0"/>
              </a:rPr>
              <a:t>prime opportunity for its suicide tugs. To that end, it is recommended to keep the Event Horizon further back</a:t>
            </a:r>
          </a:p>
          <a:p>
            <a:r>
              <a:rPr lang="en-US" sz="1200" dirty="0">
                <a:solidFill>
                  <a:schemeClr val="accent1">
                    <a:lumMod val="40000"/>
                    <a:lumOff val="60000"/>
                  </a:schemeClr>
                </a:solidFill>
                <a:latin typeface="Russo One" panose="02000503050000020004" pitchFamily="2" charset="0"/>
              </a:rPr>
              <a:t>where it may enjoy use of its quad </a:t>
            </a:r>
            <a:r>
              <a:rPr lang="en-US" sz="1200" dirty="0" err="1">
                <a:solidFill>
                  <a:schemeClr val="accent1">
                    <a:lumMod val="40000"/>
                    <a:lumOff val="60000"/>
                  </a:schemeClr>
                </a:solidFill>
                <a:latin typeface="Russo One" panose="02000503050000020004" pitchFamily="2" charset="0"/>
              </a:rPr>
              <a:t>turbolasers</a:t>
            </a:r>
            <a:r>
              <a:rPr lang="en-US" sz="1200" dirty="0">
                <a:solidFill>
                  <a:schemeClr val="accent1">
                    <a:lumMod val="40000"/>
                    <a:lumOff val="60000"/>
                  </a:schemeClr>
                </a:solidFill>
                <a:latin typeface="Russo One" panose="02000503050000020004" pitchFamily="2" charset="0"/>
              </a:rPr>
              <a:t> at range, and be protected by layered defenses of the </a:t>
            </a:r>
            <a:r>
              <a:rPr lang="en-US" sz="1200" dirty="0" err="1">
                <a:solidFill>
                  <a:schemeClr val="accent1">
                    <a:lumMod val="40000"/>
                    <a:lumOff val="60000"/>
                  </a:schemeClr>
                </a:solidFill>
                <a:latin typeface="Russo One" panose="02000503050000020004" pitchFamily="2" charset="0"/>
              </a:rPr>
              <a:t>Nesolat</a:t>
            </a:r>
            <a:endParaRPr lang="en-US" sz="1200" dirty="0">
              <a:solidFill>
                <a:schemeClr val="accent1">
                  <a:lumMod val="40000"/>
                  <a:lumOff val="60000"/>
                </a:schemeClr>
              </a:solidFill>
              <a:latin typeface="Russo One" panose="02000503050000020004" pitchFamily="2" charset="0"/>
            </a:endParaRPr>
          </a:p>
          <a:p>
            <a:r>
              <a:rPr lang="en-US" sz="1200" dirty="0">
                <a:solidFill>
                  <a:schemeClr val="accent1">
                    <a:lumMod val="40000"/>
                    <a:lumOff val="60000"/>
                  </a:schemeClr>
                </a:solidFill>
                <a:latin typeface="Russo One" panose="02000503050000020004" pitchFamily="2" charset="0"/>
              </a:rPr>
              <a:t>and interceding corvettes. However, when </a:t>
            </a:r>
            <a:r>
              <a:rPr lang="en-US" sz="1200" dirty="0" err="1">
                <a:solidFill>
                  <a:schemeClr val="accent1">
                    <a:lumMod val="40000"/>
                    <a:lumOff val="60000"/>
                  </a:schemeClr>
                </a:solidFill>
                <a:latin typeface="Russo One" panose="02000503050000020004" pitchFamily="2" charset="0"/>
              </a:rPr>
              <a:t>Besh</a:t>
            </a:r>
            <a:r>
              <a:rPr lang="en-US" sz="1200" dirty="0">
                <a:solidFill>
                  <a:schemeClr val="accent1">
                    <a:lumMod val="40000"/>
                    <a:lumOff val="60000"/>
                  </a:schemeClr>
                </a:solidFill>
                <a:latin typeface="Russo One" panose="02000503050000020004" pitchFamily="2" charset="0"/>
              </a:rPr>
              <a:t> is to be deployed, the Event Horizon will be forced to expose itself for a limited period of time, thus presenting a tempting target for the suicide tugs. To deter this, both X-wing squadrons are to be</a:t>
            </a:r>
          </a:p>
          <a:p>
            <a:r>
              <a:rPr lang="en-US" sz="1200" dirty="0">
                <a:solidFill>
                  <a:schemeClr val="accent1">
                    <a:lumMod val="40000"/>
                    <a:lumOff val="60000"/>
                  </a:schemeClr>
                </a:solidFill>
                <a:latin typeface="Russo One" panose="02000503050000020004" pitchFamily="2" charset="0"/>
              </a:rPr>
              <a:t>kept in reserve for the purpose of providing a starfighter screen during this critical moment. Use of X-wings for</a:t>
            </a:r>
          </a:p>
          <a:p>
            <a:r>
              <a:rPr lang="en-US" sz="1200" dirty="0">
                <a:solidFill>
                  <a:schemeClr val="accent1">
                    <a:lumMod val="40000"/>
                    <a:lumOff val="60000"/>
                  </a:schemeClr>
                </a:solidFill>
                <a:latin typeface="Russo One" panose="02000503050000020004" pitchFamily="2" charset="0"/>
              </a:rPr>
              <a:t>any other task is highly discouraged.</a:t>
            </a:r>
          </a:p>
        </p:txBody>
      </p:sp>
      <p:sp>
        <p:nvSpPr>
          <p:cNvPr id="12" name="Retângulo 11">
            <a:extLst>
              <a:ext uri="{FF2B5EF4-FFF2-40B4-BE49-F238E27FC236}">
                <a16:creationId xmlns:a16="http://schemas.microsoft.com/office/drawing/2014/main" id="{FB25F8F3-B9EA-4191-B2CD-96482DCDAA4A}"/>
              </a:ext>
            </a:extLst>
          </p:cNvPr>
          <p:cNvSpPr/>
          <p:nvPr/>
        </p:nvSpPr>
        <p:spPr>
          <a:xfrm>
            <a:off x="1188616" y="5078458"/>
            <a:ext cx="8052290" cy="1200329"/>
          </a:xfrm>
          <a:prstGeom prst="rect">
            <a:avLst/>
          </a:prstGeom>
          <a:ln w="38100">
            <a:solidFill>
              <a:schemeClr val="accent1"/>
            </a:solidFill>
          </a:ln>
        </p:spPr>
        <p:txBody>
          <a:bodyPr wrap="square">
            <a:spAutoFit/>
          </a:bodyPr>
          <a:lstStyle/>
          <a:p>
            <a:r>
              <a:rPr lang="en-US" sz="1200" dirty="0">
                <a:solidFill>
                  <a:schemeClr val="accent2">
                    <a:lumMod val="75000"/>
                  </a:schemeClr>
                </a:solidFill>
                <a:latin typeface="Russo One" panose="02000503050000020004" pitchFamily="2" charset="0"/>
              </a:rPr>
              <a:t>Counterattack of </a:t>
            </a:r>
            <a:r>
              <a:rPr lang="en-US" sz="1200" dirty="0" err="1">
                <a:solidFill>
                  <a:schemeClr val="accent2">
                    <a:lumMod val="75000"/>
                  </a:schemeClr>
                </a:solidFill>
                <a:latin typeface="Russo One" panose="02000503050000020004" pitchFamily="2" charset="0"/>
              </a:rPr>
              <a:t>Besh</a:t>
            </a:r>
            <a:r>
              <a:rPr lang="en-US" sz="1200" dirty="0">
                <a:solidFill>
                  <a:schemeClr val="accent2">
                    <a:lumMod val="75000"/>
                  </a:schemeClr>
                </a:solidFill>
                <a:latin typeface="Russo One" panose="02000503050000020004" pitchFamily="2" charset="0"/>
              </a:rPr>
              <a:t> </a:t>
            </a:r>
            <a:r>
              <a:rPr lang="en-US" sz="1200" dirty="0">
                <a:solidFill>
                  <a:schemeClr val="accent1">
                    <a:lumMod val="40000"/>
                    <a:lumOff val="60000"/>
                  </a:schemeClr>
                </a:solidFill>
                <a:latin typeface="Russo One" panose="02000503050000020004" pitchFamily="2" charset="0"/>
              </a:rPr>
              <a:t>– Once the Lancers come under attack, it is possible the enemy will seek to disrupt the Strike Group by throwing the suicide tugs into their midst and buying time for the Lancers to escape. If this is the case, Hail of Light is to be deployed forward in intercept. Either the tugs will take the bait and destroy only a single ship, or they will have to pass through the </a:t>
            </a:r>
            <a:r>
              <a:rPr lang="en-US" sz="1200" dirty="0" err="1">
                <a:solidFill>
                  <a:schemeClr val="accent1">
                    <a:lumMod val="40000"/>
                    <a:lumOff val="60000"/>
                  </a:schemeClr>
                </a:solidFill>
                <a:latin typeface="Russo One" panose="02000503050000020004" pitchFamily="2" charset="0"/>
              </a:rPr>
              <a:t>Nebulon</a:t>
            </a:r>
            <a:r>
              <a:rPr lang="en-US" sz="1200" dirty="0">
                <a:solidFill>
                  <a:schemeClr val="accent1">
                    <a:lumMod val="40000"/>
                    <a:lumOff val="60000"/>
                  </a:schemeClr>
                </a:solidFill>
                <a:latin typeface="Russo One" panose="02000503050000020004" pitchFamily="2" charset="0"/>
              </a:rPr>
              <a:t>-B’s proximity and weather its full anti-starfighter firepower. Either option is likely to lead to the tugs’ destruction. Main force of </a:t>
            </a:r>
            <a:r>
              <a:rPr lang="en-US" sz="1200" dirty="0" err="1">
                <a:solidFill>
                  <a:schemeClr val="accent1">
                    <a:lumMod val="40000"/>
                    <a:lumOff val="60000"/>
                  </a:schemeClr>
                </a:solidFill>
                <a:latin typeface="Russo One" panose="02000503050000020004" pitchFamily="2" charset="0"/>
              </a:rPr>
              <a:t>Besh</a:t>
            </a:r>
            <a:r>
              <a:rPr lang="en-US" sz="1200" dirty="0">
                <a:solidFill>
                  <a:schemeClr val="accent1">
                    <a:lumMod val="40000"/>
                    <a:lumOff val="60000"/>
                  </a:schemeClr>
                </a:solidFill>
                <a:latin typeface="Russo One" panose="02000503050000020004" pitchFamily="2" charset="0"/>
              </a:rPr>
              <a:t> should be proceeding as per main plan.</a:t>
            </a:r>
          </a:p>
        </p:txBody>
      </p:sp>
      <p:pic>
        <p:nvPicPr>
          <p:cNvPr id="15" name="Imagem 14">
            <a:extLst>
              <a:ext uri="{FF2B5EF4-FFF2-40B4-BE49-F238E27FC236}">
                <a16:creationId xmlns:a16="http://schemas.microsoft.com/office/drawing/2014/main" id="{0FBA48F5-C226-4AC2-9F59-2022B2B80785}"/>
              </a:ext>
            </a:extLst>
          </p:cNvPr>
          <p:cNvPicPr>
            <a:picLocks noChangeAspect="1"/>
          </p:cNvPicPr>
          <p:nvPr/>
        </p:nvPicPr>
        <p:blipFill>
          <a:blip r:embed="rId5">
            <a:alphaModFix amt="20000"/>
          </a:blip>
          <a:stretch>
            <a:fillRect/>
          </a:stretch>
        </p:blipFill>
        <p:spPr>
          <a:xfrm>
            <a:off x="1003177" y="461890"/>
            <a:ext cx="10697592" cy="5928415"/>
          </a:xfrm>
          <a:prstGeom prst="rect">
            <a:avLst/>
          </a:prstGeom>
        </p:spPr>
      </p:pic>
    </p:spTree>
    <p:extLst>
      <p:ext uri="{BB962C8B-B14F-4D97-AF65-F5344CB8AC3E}">
        <p14:creationId xmlns:p14="http://schemas.microsoft.com/office/powerpoint/2010/main" val="2426903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B8482328-E01F-4364-B860-03D5D6F5C722}"/>
              </a:ext>
            </a:extLst>
          </p:cNvPr>
          <p:cNvPicPr>
            <a:picLocks noChangeAspect="1"/>
          </p:cNvPicPr>
          <p:nvPr/>
        </p:nvPicPr>
        <p:blipFill>
          <a:blip r:embed="rId3"/>
          <a:stretch>
            <a:fillRect/>
          </a:stretch>
        </p:blipFill>
        <p:spPr>
          <a:xfrm rot="5400000">
            <a:off x="2664100" y="-2669903"/>
            <a:ext cx="6863803" cy="12192002"/>
          </a:xfrm>
          <a:prstGeom prst="rect">
            <a:avLst/>
          </a:prstGeom>
        </p:spPr>
      </p:pic>
      <p:pic>
        <p:nvPicPr>
          <p:cNvPr id="6" name="Imagem 5">
            <a:extLst>
              <a:ext uri="{FF2B5EF4-FFF2-40B4-BE49-F238E27FC236}">
                <a16:creationId xmlns:a16="http://schemas.microsoft.com/office/drawing/2014/main" id="{D35D1DCC-3B53-43E0-8856-3C6BBE3060DD}"/>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9240906" y="5043916"/>
            <a:ext cx="1288012" cy="1288012"/>
          </a:xfrm>
          <a:prstGeom prst="rect">
            <a:avLst/>
          </a:prstGeom>
        </p:spPr>
      </p:pic>
      <p:cxnSp>
        <p:nvCxnSpPr>
          <p:cNvPr id="18" name="Conexão reta 17">
            <a:extLst>
              <a:ext uri="{FF2B5EF4-FFF2-40B4-BE49-F238E27FC236}">
                <a16:creationId xmlns:a16="http://schemas.microsoft.com/office/drawing/2014/main" id="{622A5095-CF56-4B1B-8B05-21D9C7BE60E9}"/>
              </a:ext>
            </a:extLst>
          </p:cNvPr>
          <p:cNvCxnSpPr>
            <a:cxnSpLocks/>
          </p:cNvCxnSpPr>
          <p:nvPr/>
        </p:nvCxnSpPr>
        <p:spPr>
          <a:xfrm>
            <a:off x="973332" y="1322205"/>
            <a:ext cx="272865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Conexão reta 18">
            <a:extLst>
              <a:ext uri="{FF2B5EF4-FFF2-40B4-BE49-F238E27FC236}">
                <a16:creationId xmlns:a16="http://schemas.microsoft.com/office/drawing/2014/main" id="{D98D0B3B-B57C-4E67-AFE3-0F2CDFA2826A}"/>
              </a:ext>
            </a:extLst>
          </p:cNvPr>
          <p:cNvCxnSpPr>
            <a:cxnSpLocks/>
          </p:cNvCxnSpPr>
          <p:nvPr/>
        </p:nvCxnSpPr>
        <p:spPr>
          <a:xfrm>
            <a:off x="973332" y="665017"/>
            <a:ext cx="220487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Conexão reta 20">
            <a:extLst>
              <a:ext uri="{FF2B5EF4-FFF2-40B4-BE49-F238E27FC236}">
                <a16:creationId xmlns:a16="http://schemas.microsoft.com/office/drawing/2014/main" id="{78B8ACF4-BD76-4E96-8195-7F24DE1D5F58}"/>
              </a:ext>
            </a:extLst>
          </p:cNvPr>
          <p:cNvCxnSpPr/>
          <p:nvPr/>
        </p:nvCxnSpPr>
        <p:spPr>
          <a:xfrm flipH="1" flipV="1">
            <a:off x="3178206" y="665017"/>
            <a:ext cx="532660" cy="66709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4" name="CaixaDeTexto 23">
            <a:extLst>
              <a:ext uri="{FF2B5EF4-FFF2-40B4-BE49-F238E27FC236}">
                <a16:creationId xmlns:a16="http://schemas.microsoft.com/office/drawing/2014/main" id="{A5F1B788-8D29-4884-B61B-3E7E4B87D80A}"/>
              </a:ext>
            </a:extLst>
          </p:cNvPr>
          <p:cNvSpPr txBox="1"/>
          <p:nvPr/>
        </p:nvSpPr>
        <p:spPr>
          <a:xfrm>
            <a:off x="921311" y="702572"/>
            <a:ext cx="2664701" cy="646331"/>
          </a:xfrm>
          <a:prstGeom prst="rect">
            <a:avLst/>
          </a:prstGeom>
          <a:noFill/>
          <a:ln w="38100">
            <a:noFill/>
          </a:ln>
        </p:spPr>
        <p:txBody>
          <a:bodyPr wrap="square" rtlCol="0">
            <a:spAutoFit/>
          </a:bodyPr>
          <a:lstStyle/>
          <a:p>
            <a:r>
              <a:rPr lang="en-US" dirty="0">
                <a:solidFill>
                  <a:schemeClr val="accent1">
                    <a:lumMod val="40000"/>
                    <a:lumOff val="60000"/>
                  </a:schemeClr>
                </a:solidFill>
                <a:latin typeface="Russo One" panose="02000503050000020004" pitchFamily="2" charset="0"/>
              </a:rPr>
              <a:t>Battle Plan:</a:t>
            </a:r>
          </a:p>
          <a:p>
            <a:r>
              <a:rPr lang="en-US" dirty="0">
                <a:solidFill>
                  <a:schemeClr val="accent1">
                    <a:lumMod val="40000"/>
                    <a:lumOff val="60000"/>
                  </a:schemeClr>
                </a:solidFill>
                <a:latin typeface="Russo One" panose="02000503050000020004" pitchFamily="2" charset="0"/>
              </a:rPr>
              <a:t>Space Battle</a:t>
            </a:r>
            <a:endParaRPr lang="pt-PT" dirty="0">
              <a:solidFill>
                <a:schemeClr val="accent1">
                  <a:lumMod val="40000"/>
                  <a:lumOff val="60000"/>
                </a:schemeClr>
              </a:solidFill>
              <a:latin typeface="Russo One" panose="02000503050000020004" pitchFamily="2" charset="0"/>
            </a:endParaRPr>
          </a:p>
        </p:txBody>
      </p:sp>
      <p:sp>
        <p:nvSpPr>
          <p:cNvPr id="2" name="Retângulo 1">
            <a:extLst>
              <a:ext uri="{FF2B5EF4-FFF2-40B4-BE49-F238E27FC236}">
                <a16:creationId xmlns:a16="http://schemas.microsoft.com/office/drawing/2014/main" id="{C2DB9067-1ACA-42E0-9CB8-638DD1165356}"/>
              </a:ext>
            </a:extLst>
          </p:cNvPr>
          <p:cNvSpPr/>
          <p:nvPr/>
        </p:nvSpPr>
        <p:spPr>
          <a:xfrm>
            <a:off x="1117335" y="1633604"/>
            <a:ext cx="9957330" cy="3539430"/>
          </a:xfrm>
          <a:prstGeom prst="rect">
            <a:avLst/>
          </a:prstGeom>
          <a:ln w="38100">
            <a:solidFill>
              <a:schemeClr val="accent1"/>
            </a:solidFill>
          </a:ln>
        </p:spPr>
        <p:txBody>
          <a:bodyPr wrap="square">
            <a:spAutoFit/>
          </a:bodyPr>
          <a:lstStyle/>
          <a:p>
            <a:r>
              <a:rPr lang="en-US" sz="1400" dirty="0">
                <a:solidFill>
                  <a:schemeClr val="accent1">
                    <a:lumMod val="40000"/>
                    <a:lumOff val="60000"/>
                  </a:schemeClr>
                </a:solidFill>
                <a:latin typeface="Russo One" panose="02000503050000020004" pitchFamily="2" charset="0"/>
              </a:rPr>
              <a:t>Although ostensibly sharing a common enemy in the Collective, it would be unwise for any fleet commander to fully assume there to be no danger of subterfuge by Iron Legion forces. </a:t>
            </a:r>
          </a:p>
          <a:p>
            <a:endParaRPr lang="en-US" sz="1400" dirty="0">
              <a:solidFill>
                <a:schemeClr val="accent1">
                  <a:lumMod val="40000"/>
                  <a:lumOff val="60000"/>
                </a:schemeClr>
              </a:solidFill>
              <a:latin typeface="Russo One" panose="02000503050000020004" pitchFamily="2" charset="0"/>
            </a:endParaRPr>
          </a:p>
          <a:p>
            <a:r>
              <a:rPr lang="en-US" sz="1400" dirty="0">
                <a:solidFill>
                  <a:schemeClr val="accent1">
                    <a:lumMod val="40000"/>
                    <a:lumOff val="60000"/>
                  </a:schemeClr>
                </a:solidFill>
                <a:latin typeface="Russo One" panose="02000503050000020004" pitchFamily="2" charset="0"/>
              </a:rPr>
              <a:t>As such, pre-prepared jump coordinates are to be kept calculated at all times in order to conduct a swift retreat were any sort of trap to be sprung. </a:t>
            </a:r>
          </a:p>
          <a:p>
            <a:endParaRPr lang="en-US" sz="1400" dirty="0">
              <a:solidFill>
                <a:schemeClr val="accent1">
                  <a:lumMod val="40000"/>
                  <a:lumOff val="60000"/>
                </a:schemeClr>
              </a:solidFill>
              <a:latin typeface="Russo One" panose="02000503050000020004" pitchFamily="2" charset="0"/>
            </a:endParaRPr>
          </a:p>
          <a:p>
            <a:r>
              <a:rPr lang="en-US" sz="1400" dirty="0">
                <a:solidFill>
                  <a:schemeClr val="accent1">
                    <a:lumMod val="40000"/>
                    <a:lumOff val="60000"/>
                  </a:schemeClr>
                </a:solidFill>
                <a:latin typeface="Russo One" panose="02000503050000020004" pitchFamily="2" charset="0"/>
              </a:rPr>
              <a:t>Where such a move is to be found impossible, </a:t>
            </a:r>
            <a:r>
              <a:rPr lang="en-US" sz="1400" dirty="0" err="1">
                <a:solidFill>
                  <a:schemeClr val="accent1">
                    <a:lumMod val="40000"/>
                    <a:lumOff val="60000"/>
                  </a:schemeClr>
                </a:solidFill>
                <a:latin typeface="Russo One" panose="02000503050000020004" pitchFamily="2" charset="0"/>
              </a:rPr>
              <a:t>Auresh</a:t>
            </a:r>
            <a:r>
              <a:rPr lang="en-US" sz="1400" dirty="0">
                <a:solidFill>
                  <a:schemeClr val="accent1">
                    <a:lumMod val="40000"/>
                    <a:lumOff val="60000"/>
                  </a:schemeClr>
                </a:solidFill>
                <a:latin typeface="Russo One" panose="02000503050000020004" pitchFamily="2" charset="0"/>
              </a:rPr>
              <a:t> and </a:t>
            </a:r>
            <a:r>
              <a:rPr lang="en-US" sz="1400" dirty="0" err="1">
                <a:solidFill>
                  <a:schemeClr val="accent1">
                    <a:lumMod val="40000"/>
                    <a:lumOff val="60000"/>
                  </a:schemeClr>
                </a:solidFill>
                <a:latin typeface="Russo One" panose="02000503050000020004" pitchFamily="2" charset="0"/>
              </a:rPr>
              <a:t>Besh</a:t>
            </a:r>
            <a:r>
              <a:rPr lang="en-US" sz="1400" dirty="0">
                <a:solidFill>
                  <a:schemeClr val="accent1">
                    <a:lumMod val="40000"/>
                    <a:lumOff val="60000"/>
                  </a:schemeClr>
                </a:solidFill>
                <a:latin typeface="Russo One" panose="02000503050000020004" pitchFamily="2" charset="0"/>
              </a:rPr>
              <a:t> are to combine forces around whichever strike group is lesser engaged, or further away from </a:t>
            </a:r>
            <a:r>
              <a:rPr lang="en-US" sz="1400" dirty="0" err="1">
                <a:solidFill>
                  <a:schemeClr val="accent1">
                    <a:lumMod val="40000"/>
                    <a:lumOff val="60000"/>
                  </a:schemeClr>
                </a:solidFill>
                <a:latin typeface="Russo One" panose="02000503050000020004" pitchFamily="2" charset="0"/>
              </a:rPr>
              <a:t>Arx</a:t>
            </a:r>
            <a:r>
              <a:rPr lang="en-US" sz="1400" dirty="0">
                <a:solidFill>
                  <a:schemeClr val="accent1">
                    <a:lumMod val="40000"/>
                    <a:lumOff val="60000"/>
                  </a:schemeClr>
                </a:solidFill>
                <a:latin typeface="Russo One" panose="02000503050000020004" pitchFamily="2" charset="0"/>
              </a:rPr>
              <a:t> if equally engaged, and fight their way towards the system’s edge. </a:t>
            </a:r>
          </a:p>
          <a:p>
            <a:endParaRPr lang="en-US" sz="1400" dirty="0">
              <a:solidFill>
                <a:schemeClr val="accent1">
                  <a:lumMod val="40000"/>
                  <a:lumOff val="60000"/>
                </a:schemeClr>
              </a:solidFill>
              <a:latin typeface="Russo One" panose="02000503050000020004" pitchFamily="2" charset="0"/>
            </a:endParaRPr>
          </a:p>
          <a:p>
            <a:r>
              <a:rPr lang="en-US" sz="1400" dirty="0">
                <a:solidFill>
                  <a:schemeClr val="accent1">
                    <a:lumMod val="40000"/>
                    <a:lumOff val="60000"/>
                  </a:schemeClr>
                </a:solidFill>
                <a:latin typeface="Russo One" panose="02000503050000020004" pitchFamily="2" charset="0"/>
              </a:rPr>
              <a:t>If breaking out is unlikely, fleet commander is to order emergency codes be broadcast and the fleet dispersed, with each vessel seeking to escape however their captains see fit, and regroup in </a:t>
            </a:r>
            <a:r>
              <a:rPr lang="en-US" sz="1400" dirty="0" err="1">
                <a:solidFill>
                  <a:schemeClr val="accent1">
                    <a:lumMod val="40000"/>
                    <a:lumOff val="60000"/>
                  </a:schemeClr>
                </a:solidFill>
                <a:latin typeface="Russo One" panose="02000503050000020004" pitchFamily="2" charset="0"/>
              </a:rPr>
              <a:t>Dajorra</a:t>
            </a:r>
            <a:r>
              <a:rPr lang="en-US" sz="1400" dirty="0">
                <a:solidFill>
                  <a:schemeClr val="accent1">
                    <a:lumMod val="40000"/>
                    <a:lumOff val="60000"/>
                  </a:schemeClr>
                </a:solidFill>
                <a:latin typeface="Russo One" panose="02000503050000020004" pitchFamily="2" charset="0"/>
              </a:rPr>
              <a:t>. </a:t>
            </a:r>
          </a:p>
          <a:p>
            <a:endParaRPr lang="en-US" sz="1400" dirty="0">
              <a:solidFill>
                <a:schemeClr val="accent1">
                  <a:lumMod val="40000"/>
                  <a:lumOff val="60000"/>
                </a:schemeClr>
              </a:solidFill>
              <a:latin typeface="Russo One" panose="02000503050000020004" pitchFamily="2" charset="0"/>
            </a:endParaRPr>
          </a:p>
          <a:p>
            <a:r>
              <a:rPr lang="en-US" sz="1400" dirty="0">
                <a:solidFill>
                  <a:schemeClr val="accent1">
                    <a:lumMod val="40000"/>
                    <a:lumOff val="60000"/>
                  </a:schemeClr>
                </a:solidFill>
                <a:latin typeface="Russo One" panose="02000503050000020004" pitchFamily="2" charset="0"/>
              </a:rPr>
              <a:t>If any escape is deemed impossible and destruction of AEF fleet effectively certain, remaining vessels are to be used with speed and ruthlessness to ensure maximal damage to Iron Legion forces. Losses inflicted here may be the difference between </a:t>
            </a:r>
            <a:r>
              <a:rPr lang="en-US" sz="1400" dirty="0" err="1">
                <a:solidFill>
                  <a:schemeClr val="accent1">
                    <a:lumMod val="40000"/>
                    <a:lumOff val="60000"/>
                  </a:schemeClr>
                </a:solidFill>
                <a:latin typeface="Russo One" panose="02000503050000020004" pitchFamily="2" charset="0"/>
              </a:rPr>
              <a:t>Dajorra</a:t>
            </a:r>
            <a:r>
              <a:rPr lang="en-US" sz="1400" dirty="0">
                <a:solidFill>
                  <a:schemeClr val="accent1">
                    <a:lumMod val="40000"/>
                    <a:lumOff val="60000"/>
                  </a:schemeClr>
                </a:solidFill>
                <a:latin typeface="Russo One" panose="02000503050000020004" pitchFamily="2" charset="0"/>
              </a:rPr>
              <a:t> surviving or not.</a:t>
            </a:r>
          </a:p>
        </p:txBody>
      </p:sp>
      <p:sp>
        <p:nvSpPr>
          <p:cNvPr id="3" name="Retângulo 2">
            <a:extLst>
              <a:ext uri="{FF2B5EF4-FFF2-40B4-BE49-F238E27FC236}">
                <a16:creationId xmlns:a16="http://schemas.microsoft.com/office/drawing/2014/main" id="{BDA4C023-C02B-4BAA-9E69-8839F4173A52}"/>
              </a:ext>
            </a:extLst>
          </p:cNvPr>
          <p:cNvSpPr/>
          <p:nvPr/>
        </p:nvSpPr>
        <p:spPr>
          <a:xfrm>
            <a:off x="3710866" y="629234"/>
            <a:ext cx="5442012" cy="369332"/>
          </a:xfrm>
          <a:prstGeom prst="rect">
            <a:avLst/>
          </a:prstGeom>
        </p:spPr>
        <p:txBody>
          <a:bodyPr wrap="square">
            <a:spAutoFit/>
          </a:bodyPr>
          <a:lstStyle/>
          <a:p>
            <a:r>
              <a:rPr lang="en-US" dirty="0">
                <a:solidFill>
                  <a:schemeClr val="accent1">
                    <a:lumMod val="40000"/>
                    <a:lumOff val="60000"/>
                  </a:schemeClr>
                </a:solidFill>
                <a:latin typeface="Russo One" panose="02000503050000020004" pitchFamily="2" charset="0"/>
              </a:rPr>
              <a:t>Contingency Scenario X: Iron Legion Betrayal</a:t>
            </a:r>
          </a:p>
        </p:txBody>
      </p:sp>
      <p:pic>
        <p:nvPicPr>
          <p:cNvPr id="12" name="Imagem 11">
            <a:extLst>
              <a:ext uri="{FF2B5EF4-FFF2-40B4-BE49-F238E27FC236}">
                <a16:creationId xmlns:a16="http://schemas.microsoft.com/office/drawing/2014/main" id="{5038C2C8-EFF7-4F29-8C48-782368C3B7AF}"/>
              </a:ext>
            </a:extLst>
          </p:cNvPr>
          <p:cNvPicPr>
            <a:picLocks noChangeAspect="1"/>
          </p:cNvPicPr>
          <p:nvPr/>
        </p:nvPicPr>
        <p:blipFill>
          <a:blip r:embed="rId5">
            <a:alphaModFix amt="20000"/>
          </a:blip>
          <a:stretch>
            <a:fillRect/>
          </a:stretch>
        </p:blipFill>
        <p:spPr>
          <a:xfrm>
            <a:off x="1003177" y="461890"/>
            <a:ext cx="10697592" cy="5928415"/>
          </a:xfrm>
          <a:prstGeom prst="rect">
            <a:avLst/>
          </a:prstGeom>
        </p:spPr>
      </p:pic>
    </p:spTree>
    <p:extLst>
      <p:ext uri="{BB962C8B-B14F-4D97-AF65-F5344CB8AC3E}">
        <p14:creationId xmlns:p14="http://schemas.microsoft.com/office/powerpoint/2010/main" val="13803578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B8482328-E01F-4364-B860-03D5D6F5C722}"/>
              </a:ext>
            </a:extLst>
          </p:cNvPr>
          <p:cNvPicPr>
            <a:picLocks noChangeAspect="1"/>
          </p:cNvPicPr>
          <p:nvPr/>
        </p:nvPicPr>
        <p:blipFill>
          <a:blip r:embed="rId2">
            <a:clrChange>
              <a:clrFrom>
                <a:srgbClr val="FFFFFF"/>
              </a:clrFrom>
              <a:clrTo>
                <a:srgbClr val="FFFFFF">
                  <a:alpha val="0"/>
                </a:srgbClr>
              </a:clrTo>
            </a:clrChange>
          </a:blip>
          <a:stretch>
            <a:fillRect/>
          </a:stretch>
        </p:blipFill>
        <p:spPr>
          <a:xfrm rot="5400000">
            <a:off x="2664100" y="-2669903"/>
            <a:ext cx="6863803" cy="12192002"/>
          </a:xfrm>
          <a:prstGeom prst="rect">
            <a:avLst/>
          </a:prstGeom>
        </p:spPr>
      </p:pic>
      <p:pic>
        <p:nvPicPr>
          <p:cNvPr id="6" name="Imagem 5">
            <a:extLst>
              <a:ext uri="{FF2B5EF4-FFF2-40B4-BE49-F238E27FC236}">
                <a16:creationId xmlns:a16="http://schemas.microsoft.com/office/drawing/2014/main" id="{D35D1DCC-3B53-43E0-8856-3C6BBE3060DD}"/>
              </a:ext>
            </a:extLst>
          </p:cNvPr>
          <p:cNvPicPr>
            <a:picLocks noChangeAspect="1"/>
          </p:cNvPicPr>
          <p:nvPr/>
        </p:nvPicPr>
        <p:blipFill>
          <a:blip r:embed="rId3">
            <a:clrChange>
              <a:clrFrom>
                <a:srgbClr val="000000"/>
              </a:clrFrom>
              <a:clrTo>
                <a:srgbClr val="000000">
                  <a:alpha val="0"/>
                </a:srgbClr>
              </a:clrTo>
            </a:clrChange>
          </a:blip>
          <a:stretch>
            <a:fillRect/>
          </a:stretch>
        </p:blipFill>
        <p:spPr>
          <a:xfrm>
            <a:off x="9240906" y="5043916"/>
            <a:ext cx="1288012" cy="1288012"/>
          </a:xfrm>
          <a:prstGeom prst="rect">
            <a:avLst/>
          </a:prstGeom>
        </p:spPr>
      </p:pic>
      <p:sp>
        <p:nvSpPr>
          <p:cNvPr id="18" name="CaixaDeTexto 17">
            <a:extLst>
              <a:ext uri="{FF2B5EF4-FFF2-40B4-BE49-F238E27FC236}">
                <a16:creationId xmlns:a16="http://schemas.microsoft.com/office/drawing/2014/main" id="{3C1A789F-B2FA-4D3E-9A39-BA46B6B93996}"/>
              </a:ext>
            </a:extLst>
          </p:cNvPr>
          <p:cNvSpPr txBox="1"/>
          <p:nvPr/>
        </p:nvSpPr>
        <p:spPr>
          <a:xfrm>
            <a:off x="1500326" y="929585"/>
            <a:ext cx="2618913" cy="646331"/>
          </a:xfrm>
          <a:prstGeom prst="rect">
            <a:avLst/>
          </a:prstGeom>
          <a:noFill/>
          <a:ln w="38100">
            <a:solidFill>
              <a:schemeClr val="accent1"/>
            </a:solidFill>
          </a:ln>
        </p:spPr>
        <p:txBody>
          <a:bodyPr wrap="square" rtlCol="0">
            <a:spAutoFit/>
          </a:bodyPr>
          <a:lstStyle/>
          <a:p>
            <a:r>
              <a:rPr lang="en-US" dirty="0">
                <a:solidFill>
                  <a:schemeClr val="accent1">
                    <a:lumMod val="40000"/>
                    <a:lumOff val="60000"/>
                  </a:schemeClr>
                </a:solidFill>
                <a:latin typeface="Russo One" panose="02000503050000020004" pitchFamily="2" charset="0"/>
              </a:rPr>
              <a:t>Collective </a:t>
            </a:r>
          </a:p>
          <a:p>
            <a:r>
              <a:rPr lang="en-US" dirty="0">
                <a:solidFill>
                  <a:schemeClr val="accent1">
                    <a:lumMod val="40000"/>
                    <a:lumOff val="60000"/>
                  </a:schemeClr>
                </a:solidFill>
                <a:latin typeface="Russo One" panose="02000503050000020004" pitchFamily="2" charset="0"/>
              </a:rPr>
              <a:t>Starship Analysis</a:t>
            </a:r>
            <a:endParaRPr lang="pt-PT" dirty="0">
              <a:solidFill>
                <a:schemeClr val="accent1">
                  <a:lumMod val="40000"/>
                  <a:lumOff val="60000"/>
                </a:schemeClr>
              </a:solidFill>
              <a:latin typeface="Russo One" panose="02000503050000020004" pitchFamily="2" charset="0"/>
            </a:endParaRPr>
          </a:p>
        </p:txBody>
      </p:sp>
      <p:sp>
        <p:nvSpPr>
          <p:cNvPr id="39" name="CaixaDeTexto 38">
            <a:extLst>
              <a:ext uri="{FF2B5EF4-FFF2-40B4-BE49-F238E27FC236}">
                <a16:creationId xmlns:a16="http://schemas.microsoft.com/office/drawing/2014/main" id="{2F74C4F3-0D5E-4429-A823-6E04379E7947}"/>
              </a:ext>
            </a:extLst>
          </p:cNvPr>
          <p:cNvSpPr txBox="1"/>
          <p:nvPr/>
        </p:nvSpPr>
        <p:spPr>
          <a:xfrm>
            <a:off x="1500325" y="2332668"/>
            <a:ext cx="2618914" cy="646331"/>
          </a:xfrm>
          <a:prstGeom prst="rect">
            <a:avLst/>
          </a:prstGeom>
          <a:noFill/>
          <a:ln w="38100">
            <a:solidFill>
              <a:schemeClr val="accent1"/>
            </a:solidFill>
          </a:ln>
        </p:spPr>
        <p:txBody>
          <a:bodyPr wrap="square" rtlCol="0">
            <a:spAutoFit/>
          </a:bodyPr>
          <a:lstStyle/>
          <a:p>
            <a:r>
              <a:rPr lang="en-US" dirty="0">
                <a:solidFill>
                  <a:schemeClr val="accent1">
                    <a:lumMod val="40000"/>
                    <a:lumOff val="60000"/>
                  </a:schemeClr>
                </a:solidFill>
                <a:latin typeface="Russo One" panose="02000503050000020004" pitchFamily="2" charset="0"/>
              </a:rPr>
              <a:t>Collective Starfighter Analysis</a:t>
            </a:r>
            <a:endParaRPr lang="pt-PT" dirty="0">
              <a:solidFill>
                <a:schemeClr val="accent1">
                  <a:lumMod val="40000"/>
                  <a:lumOff val="60000"/>
                </a:schemeClr>
              </a:solidFill>
              <a:latin typeface="Russo One" panose="02000503050000020004" pitchFamily="2" charset="0"/>
            </a:endParaRPr>
          </a:p>
        </p:txBody>
      </p:sp>
      <p:sp>
        <p:nvSpPr>
          <p:cNvPr id="40" name="CaixaDeTexto 39">
            <a:extLst>
              <a:ext uri="{FF2B5EF4-FFF2-40B4-BE49-F238E27FC236}">
                <a16:creationId xmlns:a16="http://schemas.microsoft.com/office/drawing/2014/main" id="{4432B291-5FD9-4C6C-82B6-8060E7AC9518}"/>
              </a:ext>
            </a:extLst>
          </p:cNvPr>
          <p:cNvSpPr txBox="1"/>
          <p:nvPr/>
        </p:nvSpPr>
        <p:spPr>
          <a:xfrm>
            <a:off x="1500325" y="3733177"/>
            <a:ext cx="2618914" cy="646331"/>
          </a:xfrm>
          <a:prstGeom prst="rect">
            <a:avLst/>
          </a:prstGeom>
          <a:noFill/>
          <a:ln w="38100">
            <a:solidFill>
              <a:schemeClr val="accent1"/>
            </a:solidFill>
          </a:ln>
        </p:spPr>
        <p:txBody>
          <a:bodyPr wrap="square" rtlCol="0">
            <a:spAutoFit/>
          </a:bodyPr>
          <a:lstStyle/>
          <a:p>
            <a:r>
              <a:rPr lang="en-US" dirty="0" err="1">
                <a:solidFill>
                  <a:schemeClr val="accent1">
                    <a:lumMod val="40000"/>
                    <a:lumOff val="60000"/>
                  </a:schemeClr>
                </a:solidFill>
                <a:latin typeface="Russo One" panose="02000503050000020004" pitchFamily="2" charset="0"/>
              </a:rPr>
              <a:t>Arcona</a:t>
            </a:r>
            <a:r>
              <a:rPr lang="en-US" dirty="0">
                <a:solidFill>
                  <a:schemeClr val="accent1">
                    <a:lumMod val="40000"/>
                    <a:lumOff val="60000"/>
                  </a:schemeClr>
                </a:solidFill>
                <a:latin typeface="Russo One" panose="02000503050000020004" pitchFamily="2" charset="0"/>
              </a:rPr>
              <a:t> </a:t>
            </a:r>
          </a:p>
          <a:p>
            <a:r>
              <a:rPr lang="en-US" dirty="0">
                <a:solidFill>
                  <a:schemeClr val="accent1">
                    <a:lumMod val="40000"/>
                    <a:lumOff val="60000"/>
                  </a:schemeClr>
                </a:solidFill>
                <a:latin typeface="Russo One" panose="02000503050000020004" pitchFamily="2" charset="0"/>
              </a:rPr>
              <a:t>Starship Analysis</a:t>
            </a:r>
            <a:endParaRPr lang="pt-PT" dirty="0">
              <a:solidFill>
                <a:schemeClr val="accent1">
                  <a:lumMod val="40000"/>
                  <a:lumOff val="60000"/>
                </a:schemeClr>
              </a:solidFill>
              <a:latin typeface="Russo One" panose="02000503050000020004" pitchFamily="2" charset="0"/>
            </a:endParaRPr>
          </a:p>
        </p:txBody>
      </p:sp>
      <p:sp>
        <p:nvSpPr>
          <p:cNvPr id="41" name="CaixaDeTexto 40">
            <a:extLst>
              <a:ext uri="{FF2B5EF4-FFF2-40B4-BE49-F238E27FC236}">
                <a16:creationId xmlns:a16="http://schemas.microsoft.com/office/drawing/2014/main" id="{F533015F-9B3A-4765-99AA-6B767F5E4FA2}"/>
              </a:ext>
            </a:extLst>
          </p:cNvPr>
          <p:cNvSpPr txBox="1"/>
          <p:nvPr/>
        </p:nvSpPr>
        <p:spPr>
          <a:xfrm>
            <a:off x="4948926" y="929582"/>
            <a:ext cx="2618914" cy="646331"/>
          </a:xfrm>
          <a:prstGeom prst="rect">
            <a:avLst/>
          </a:prstGeom>
          <a:noFill/>
          <a:ln w="38100">
            <a:solidFill>
              <a:schemeClr val="accent1"/>
            </a:solidFill>
          </a:ln>
        </p:spPr>
        <p:txBody>
          <a:bodyPr wrap="square" rtlCol="0">
            <a:spAutoFit/>
          </a:bodyPr>
          <a:lstStyle/>
          <a:p>
            <a:r>
              <a:rPr lang="en-US" dirty="0" err="1">
                <a:solidFill>
                  <a:schemeClr val="accent1">
                    <a:lumMod val="40000"/>
                    <a:lumOff val="60000"/>
                  </a:schemeClr>
                </a:solidFill>
                <a:latin typeface="Russo One" panose="02000503050000020004" pitchFamily="2" charset="0"/>
              </a:rPr>
              <a:t>Arcona</a:t>
            </a:r>
            <a:r>
              <a:rPr lang="en-US" dirty="0">
                <a:solidFill>
                  <a:schemeClr val="accent1">
                    <a:lumMod val="40000"/>
                    <a:lumOff val="60000"/>
                  </a:schemeClr>
                </a:solidFill>
                <a:latin typeface="Russo One" panose="02000503050000020004" pitchFamily="2" charset="0"/>
              </a:rPr>
              <a:t> </a:t>
            </a:r>
          </a:p>
          <a:p>
            <a:r>
              <a:rPr lang="en-US" dirty="0">
                <a:solidFill>
                  <a:schemeClr val="accent1">
                    <a:lumMod val="40000"/>
                    <a:lumOff val="60000"/>
                  </a:schemeClr>
                </a:solidFill>
                <a:latin typeface="Russo One" panose="02000503050000020004" pitchFamily="2" charset="0"/>
              </a:rPr>
              <a:t>Starfighter Analysis</a:t>
            </a:r>
            <a:endParaRPr lang="pt-PT" dirty="0">
              <a:solidFill>
                <a:schemeClr val="accent1">
                  <a:lumMod val="40000"/>
                  <a:lumOff val="60000"/>
                </a:schemeClr>
              </a:solidFill>
              <a:latin typeface="Russo One" panose="02000503050000020004" pitchFamily="2" charset="0"/>
            </a:endParaRPr>
          </a:p>
        </p:txBody>
      </p:sp>
      <p:sp>
        <p:nvSpPr>
          <p:cNvPr id="9" name="CaixaDeTexto 8">
            <a:extLst>
              <a:ext uri="{FF2B5EF4-FFF2-40B4-BE49-F238E27FC236}">
                <a16:creationId xmlns:a16="http://schemas.microsoft.com/office/drawing/2014/main" id="{3D668D4E-1692-4ACF-81AF-5AED3A3F4533}"/>
              </a:ext>
            </a:extLst>
          </p:cNvPr>
          <p:cNvSpPr txBox="1"/>
          <p:nvPr/>
        </p:nvSpPr>
        <p:spPr>
          <a:xfrm>
            <a:off x="4948927" y="2327770"/>
            <a:ext cx="2618913" cy="646331"/>
          </a:xfrm>
          <a:prstGeom prst="rect">
            <a:avLst/>
          </a:prstGeom>
          <a:noFill/>
          <a:ln w="38100">
            <a:solidFill>
              <a:schemeClr val="accent1"/>
            </a:solidFill>
          </a:ln>
        </p:spPr>
        <p:txBody>
          <a:bodyPr wrap="square" rtlCol="0">
            <a:spAutoFit/>
          </a:bodyPr>
          <a:lstStyle/>
          <a:p>
            <a:r>
              <a:rPr lang="en-US" dirty="0">
                <a:solidFill>
                  <a:schemeClr val="accent1">
                    <a:lumMod val="40000"/>
                    <a:lumOff val="60000"/>
                  </a:schemeClr>
                </a:solidFill>
                <a:latin typeface="Russo One" panose="02000503050000020004" pitchFamily="2" charset="0"/>
              </a:rPr>
              <a:t>Battle Plan:</a:t>
            </a:r>
            <a:br>
              <a:rPr lang="en-US" dirty="0">
                <a:solidFill>
                  <a:schemeClr val="accent1">
                    <a:lumMod val="40000"/>
                    <a:lumOff val="60000"/>
                  </a:schemeClr>
                </a:solidFill>
                <a:latin typeface="Russo One" panose="02000503050000020004" pitchFamily="2" charset="0"/>
              </a:rPr>
            </a:br>
            <a:r>
              <a:rPr lang="en-US" dirty="0">
                <a:solidFill>
                  <a:schemeClr val="accent1">
                    <a:lumMod val="40000"/>
                    <a:lumOff val="60000"/>
                  </a:schemeClr>
                </a:solidFill>
                <a:latin typeface="Russo One" panose="02000503050000020004" pitchFamily="2" charset="0"/>
              </a:rPr>
              <a:t>Space Battle</a:t>
            </a:r>
            <a:endParaRPr lang="pt-PT" dirty="0">
              <a:solidFill>
                <a:schemeClr val="accent1">
                  <a:lumMod val="40000"/>
                  <a:lumOff val="60000"/>
                </a:schemeClr>
              </a:solidFill>
              <a:latin typeface="Russo One" panose="02000503050000020004" pitchFamily="2" charset="0"/>
            </a:endParaRPr>
          </a:p>
        </p:txBody>
      </p:sp>
      <p:sp>
        <p:nvSpPr>
          <p:cNvPr id="10" name="CaixaDeTexto 9">
            <a:extLst>
              <a:ext uri="{FF2B5EF4-FFF2-40B4-BE49-F238E27FC236}">
                <a16:creationId xmlns:a16="http://schemas.microsoft.com/office/drawing/2014/main" id="{4F77DC92-6791-4E5C-BD7B-B21068766B23}"/>
              </a:ext>
            </a:extLst>
          </p:cNvPr>
          <p:cNvSpPr txBox="1"/>
          <p:nvPr/>
        </p:nvSpPr>
        <p:spPr>
          <a:xfrm>
            <a:off x="4948927" y="3735749"/>
            <a:ext cx="2618913" cy="646331"/>
          </a:xfrm>
          <a:prstGeom prst="rect">
            <a:avLst/>
          </a:prstGeom>
          <a:solidFill>
            <a:schemeClr val="accent1">
              <a:lumMod val="50000"/>
            </a:schemeClr>
          </a:solidFill>
          <a:ln w="38100">
            <a:solidFill>
              <a:schemeClr val="accent1"/>
            </a:solidFill>
          </a:ln>
        </p:spPr>
        <p:txBody>
          <a:bodyPr wrap="square" rtlCol="0">
            <a:spAutoFit/>
          </a:bodyPr>
          <a:lstStyle/>
          <a:p>
            <a:r>
              <a:rPr lang="en-US" dirty="0" err="1">
                <a:solidFill>
                  <a:schemeClr val="accent1">
                    <a:lumMod val="40000"/>
                    <a:lumOff val="60000"/>
                  </a:schemeClr>
                </a:solidFill>
                <a:latin typeface="Russo One" panose="02000503050000020004" pitchFamily="2" charset="0"/>
              </a:rPr>
              <a:t>Arcona</a:t>
            </a:r>
            <a:r>
              <a:rPr lang="en-US" dirty="0">
                <a:solidFill>
                  <a:schemeClr val="accent1">
                    <a:lumMod val="40000"/>
                    <a:lumOff val="60000"/>
                  </a:schemeClr>
                </a:solidFill>
                <a:latin typeface="Russo One" panose="02000503050000020004" pitchFamily="2" charset="0"/>
              </a:rPr>
              <a:t> </a:t>
            </a:r>
            <a:r>
              <a:rPr lang="pt-PT" dirty="0" err="1">
                <a:solidFill>
                  <a:schemeClr val="accent1">
                    <a:lumMod val="40000"/>
                    <a:lumOff val="60000"/>
                  </a:schemeClr>
                </a:solidFill>
                <a:latin typeface="Russo One" panose="02000503050000020004" pitchFamily="2" charset="0"/>
              </a:rPr>
              <a:t>Ground</a:t>
            </a:r>
            <a:endParaRPr lang="pt-PT" dirty="0">
              <a:solidFill>
                <a:schemeClr val="accent1">
                  <a:lumMod val="40000"/>
                  <a:lumOff val="60000"/>
                </a:schemeClr>
              </a:solidFill>
              <a:latin typeface="Russo One" panose="02000503050000020004" pitchFamily="2" charset="0"/>
            </a:endParaRPr>
          </a:p>
          <a:p>
            <a:r>
              <a:rPr lang="pt-PT" dirty="0">
                <a:solidFill>
                  <a:schemeClr val="accent1">
                    <a:lumMod val="40000"/>
                    <a:lumOff val="60000"/>
                  </a:schemeClr>
                </a:solidFill>
                <a:latin typeface="Russo One" panose="02000503050000020004" pitchFamily="2" charset="0"/>
              </a:rPr>
              <a:t>Force </a:t>
            </a:r>
            <a:r>
              <a:rPr lang="pt-PT" dirty="0" err="1">
                <a:solidFill>
                  <a:schemeClr val="accent1">
                    <a:lumMod val="40000"/>
                    <a:lumOff val="60000"/>
                  </a:schemeClr>
                </a:solidFill>
                <a:latin typeface="Russo One" panose="02000503050000020004" pitchFamily="2" charset="0"/>
              </a:rPr>
              <a:t>Analysis</a:t>
            </a:r>
            <a:endParaRPr lang="en-US" dirty="0">
              <a:solidFill>
                <a:schemeClr val="accent1">
                  <a:lumMod val="40000"/>
                  <a:lumOff val="60000"/>
                </a:schemeClr>
              </a:solidFill>
              <a:latin typeface="Russo One" panose="02000503050000020004" pitchFamily="2" charset="0"/>
            </a:endParaRPr>
          </a:p>
        </p:txBody>
      </p:sp>
      <p:sp>
        <p:nvSpPr>
          <p:cNvPr id="11" name="CaixaDeTexto 10">
            <a:extLst>
              <a:ext uri="{FF2B5EF4-FFF2-40B4-BE49-F238E27FC236}">
                <a16:creationId xmlns:a16="http://schemas.microsoft.com/office/drawing/2014/main" id="{DC613F31-6176-4F47-8664-00F8B4F5EDB8}"/>
              </a:ext>
            </a:extLst>
          </p:cNvPr>
          <p:cNvSpPr txBox="1"/>
          <p:nvPr/>
        </p:nvSpPr>
        <p:spPr>
          <a:xfrm>
            <a:off x="8389396" y="929582"/>
            <a:ext cx="2618913" cy="646331"/>
          </a:xfrm>
          <a:prstGeom prst="rect">
            <a:avLst/>
          </a:prstGeom>
          <a:noFill/>
          <a:ln w="38100">
            <a:solidFill>
              <a:schemeClr val="accent1"/>
            </a:solidFill>
          </a:ln>
        </p:spPr>
        <p:txBody>
          <a:bodyPr wrap="square" rtlCol="0">
            <a:spAutoFit/>
          </a:bodyPr>
          <a:lstStyle/>
          <a:p>
            <a:r>
              <a:rPr lang="en-US" dirty="0">
                <a:solidFill>
                  <a:schemeClr val="accent1">
                    <a:lumMod val="40000"/>
                    <a:lumOff val="60000"/>
                  </a:schemeClr>
                </a:solidFill>
                <a:latin typeface="Russo One" panose="02000503050000020004" pitchFamily="2" charset="0"/>
              </a:rPr>
              <a:t>Battle Plan:</a:t>
            </a:r>
          </a:p>
          <a:p>
            <a:r>
              <a:rPr lang="en-US" dirty="0">
                <a:solidFill>
                  <a:schemeClr val="accent1">
                    <a:lumMod val="40000"/>
                    <a:lumOff val="60000"/>
                  </a:schemeClr>
                </a:solidFill>
                <a:latin typeface="Russo One" panose="02000503050000020004" pitchFamily="2" charset="0"/>
              </a:rPr>
              <a:t>Ground Battle</a:t>
            </a:r>
          </a:p>
        </p:txBody>
      </p:sp>
      <p:sp>
        <p:nvSpPr>
          <p:cNvPr id="16" name="CaixaDeTexto 15">
            <a:extLst>
              <a:ext uri="{FF2B5EF4-FFF2-40B4-BE49-F238E27FC236}">
                <a16:creationId xmlns:a16="http://schemas.microsoft.com/office/drawing/2014/main" id="{560DA1FA-9B74-4FCB-B391-598C6F0E3A91}"/>
              </a:ext>
            </a:extLst>
          </p:cNvPr>
          <p:cNvSpPr txBox="1"/>
          <p:nvPr/>
        </p:nvSpPr>
        <p:spPr>
          <a:xfrm>
            <a:off x="8389395" y="2327770"/>
            <a:ext cx="2618913" cy="646331"/>
          </a:xfrm>
          <a:prstGeom prst="rect">
            <a:avLst/>
          </a:prstGeom>
          <a:noFill/>
          <a:ln w="38100">
            <a:solidFill>
              <a:schemeClr val="accent1"/>
            </a:solidFill>
          </a:ln>
        </p:spPr>
        <p:txBody>
          <a:bodyPr wrap="square" rtlCol="0">
            <a:spAutoFit/>
          </a:bodyPr>
          <a:lstStyle/>
          <a:p>
            <a:r>
              <a:rPr lang="en-US" dirty="0">
                <a:solidFill>
                  <a:schemeClr val="accent1">
                    <a:lumMod val="40000"/>
                    <a:lumOff val="60000"/>
                  </a:schemeClr>
                </a:solidFill>
                <a:latin typeface="Russo One" panose="02000503050000020004" pitchFamily="2" charset="0"/>
              </a:rPr>
              <a:t>Index</a:t>
            </a:r>
          </a:p>
          <a:p>
            <a:endParaRPr lang="en-US" dirty="0">
              <a:solidFill>
                <a:schemeClr val="accent1">
                  <a:lumMod val="40000"/>
                  <a:lumOff val="60000"/>
                </a:schemeClr>
              </a:solidFill>
              <a:latin typeface="Russo One" panose="02000503050000020004" pitchFamily="2" charset="0"/>
            </a:endParaRPr>
          </a:p>
        </p:txBody>
      </p:sp>
      <p:sp>
        <p:nvSpPr>
          <p:cNvPr id="17" name="CaixaDeTexto 16">
            <a:extLst>
              <a:ext uri="{FF2B5EF4-FFF2-40B4-BE49-F238E27FC236}">
                <a16:creationId xmlns:a16="http://schemas.microsoft.com/office/drawing/2014/main" id="{3FC1AA15-EB6B-4EA7-99BC-AA01D15F3547}"/>
              </a:ext>
            </a:extLst>
          </p:cNvPr>
          <p:cNvSpPr txBox="1"/>
          <p:nvPr/>
        </p:nvSpPr>
        <p:spPr>
          <a:xfrm>
            <a:off x="8389397" y="3735749"/>
            <a:ext cx="2618913" cy="646331"/>
          </a:xfrm>
          <a:prstGeom prst="rect">
            <a:avLst/>
          </a:prstGeom>
          <a:noFill/>
          <a:ln w="38100">
            <a:solidFill>
              <a:schemeClr val="accent1"/>
            </a:solidFill>
          </a:ln>
        </p:spPr>
        <p:txBody>
          <a:bodyPr wrap="square" rtlCol="0">
            <a:spAutoFit/>
          </a:bodyPr>
          <a:lstStyle/>
          <a:p>
            <a:r>
              <a:rPr lang="en-US" dirty="0">
                <a:solidFill>
                  <a:schemeClr val="accent1">
                    <a:lumMod val="40000"/>
                    <a:lumOff val="60000"/>
                  </a:schemeClr>
                </a:solidFill>
                <a:latin typeface="Russo One" panose="02000503050000020004" pitchFamily="2" charset="0"/>
              </a:rPr>
              <a:t>Operation Kill Mav</a:t>
            </a:r>
          </a:p>
          <a:p>
            <a:endParaRPr lang="en-US" dirty="0">
              <a:solidFill>
                <a:schemeClr val="accent1">
                  <a:lumMod val="40000"/>
                  <a:lumOff val="60000"/>
                </a:schemeClr>
              </a:solidFill>
              <a:latin typeface="Russo One" panose="02000503050000020004" pitchFamily="2" charset="0"/>
            </a:endParaRPr>
          </a:p>
        </p:txBody>
      </p:sp>
      <p:pic>
        <p:nvPicPr>
          <p:cNvPr id="14" name="Imagem 13">
            <a:extLst>
              <a:ext uri="{FF2B5EF4-FFF2-40B4-BE49-F238E27FC236}">
                <a16:creationId xmlns:a16="http://schemas.microsoft.com/office/drawing/2014/main" id="{763F9FBF-8C24-4D2E-AEF8-024E487E461E}"/>
              </a:ext>
            </a:extLst>
          </p:cNvPr>
          <p:cNvPicPr>
            <a:picLocks noChangeAspect="1"/>
          </p:cNvPicPr>
          <p:nvPr/>
        </p:nvPicPr>
        <p:blipFill>
          <a:blip r:embed="rId4">
            <a:alphaModFix amt="50000"/>
          </a:blip>
          <a:stretch>
            <a:fillRect/>
          </a:stretch>
        </p:blipFill>
        <p:spPr>
          <a:xfrm>
            <a:off x="8405616" y="3744692"/>
            <a:ext cx="2602691" cy="646331"/>
          </a:xfrm>
          <a:prstGeom prst="rect">
            <a:avLst/>
          </a:prstGeom>
        </p:spPr>
      </p:pic>
      <p:pic>
        <p:nvPicPr>
          <p:cNvPr id="15" name="Imagem 14">
            <a:extLst>
              <a:ext uri="{FF2B5EF4-FFF2-40B4-BE49-F238E27FC236}">
                <a16:creationId xmlns:a16="http://schemas.microsoft.com/office/drawing/2014/main" id="{79CE7E96-CD18-4B2F-B4FF-A1648C15570F}"/>
              </a:ext>
            </a:extLst>
          </p:cNvPr>
          <p:cNvPicPr>
            <a:picLocks noChangeAspect="1"/>
          </p:cNvPicPr>
          <p:nvPr/>
        </p:nvPicPr>
        <p:blipFill>
          <a:blip r:embed="rId5">
            <a:alphaModFix amt="20000"/>
          </a:blip>
          <a:stretch>
            <a:fillRect/>
          </a:stretch>
        </p:blipFill>
        <p:spPr>
          <a:xfrm>
            <a:off x="1003177" y="461890"/>
            <a:ext cx="10697592" cy="5928415"/>
          </a:xfrm>
          <a:prstGeom prst="rect">
            <a:avLst/>
          </a:prstGeom>
        </p:spPr>
      </p:pic>
    </p:spTree>
    <p:extLst>
      <p:ext uri="{BB962C8B-B14F-4D97-AF65-F5344CB8AC3E}">
        <p14:creationId xmlns:p14="http://schemas.microsoft.com/office/powerpoint/2010/main" val="33610454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B8482328-E01F-4364-B860-03D5D6F5C722}"/>
              </a:ext>
            </a:extLst>
          </p:cNvPr>
          <p:cNvPicPr>
            <a:picLocks noChangeAspect="1"/>
          </p:cNvPicPr>
          <p:nvPr/>
        </p:nvPicPr>
        <p:blipFill>
          <a:blip r:embed="rId3"/>
          <a:stretch>
            <a:fillRect/>
          </a:stretch>
        </p:blipFill>
        <p:spPr>
          <a:xfrm rot="5400000">
            <a:off x="2664100" y="-2669903"/>
            <a:ext cx="6863803" cy="12192002"/>
          </a:xfrm>
          <a:prstGeom prst="rect">
            <a:avLst/>
          </a:prstGeom>
        </p:spPr>
      </p:pic>
      <p:sp>
        <p:nvSpPr>
          <p:cNvPr id="31" name="CaixaDeTexto 30">
            <a:extLst>
              <a:ext uri="{FF2B5EF4-FFF2-40B4-BE49-F238E27FC236}">
                <a16:creationId xmlns:a16="http://schemas.microsoft.com/office/drawing/2014/main" id="{029D95E0-A79C-44F0-BC44-B595DA6B56FD}"/>
              </a:ext>
            </a:extLst>
          </p:cNvPr>
          <p:cNvSpPr txBox="1"/>
          <p:nvPr/>
        </p:nvSpPr>
        <p:spPr>
          <a:xfrm>
            <a:off x="3951129" y="533295"/>
            <a:ext cx="5441447" cy="338554"/>
          </a:xfrm>
          <a:prstGeom prst="rect">
            <a:avLst/>
          </a:prstGeom>
          <a:noFill/>
        </p:spPr>
        <p:txBody>
          <a:bodyPr wrap="square" rtlCol="0">
            <a:spAutoFit/>
          </a:bodyPr>
          <a:lstStyle/>
          <a:p>
            <a:r>
              <a:rPr lang="en-US" sz="1600" dirty="0">
                <a:solidFill>
                  <a:schemeClr val="accent1">
                    <a:lumMod val="40000"/>
                    <a:lumOff val="60000"/>
                  </a:schemeClr>
                </a:solidFill>
                <a:latin typeface="Russo One" panose="02000503050000020004" pitchFamily="2" charset="0"/>
              </a:rPr>
              <a:t>Low Altitude Assault Transport/carrier (LAAT/c)</a:t>
            </a:r>
            <a:endParaRPr lang="pt-PT" sz="1600" dirty="0">
              <a:solidFill>
                <a:schemeClr val="accent1">
                  <a:lumMod val="40000"/>
                  <a:lumOff val="60000"/>
                </a:schemeClr>
              </a:solidFill>
              <a:latin typeface="Russo One" panose="02000503050000020004" pitchFamily="2" charset="0"/>
            </a:endParaRPr>
          </a:p>
        </p:txBody>
      </p:sp>
      <p:pic>
        <p:nvPicPr>
          <p:cNvPr id="6" name="Imagem 5">
            <a:extLst>
              <a:ext uri="{FF2B5EF4-FFF2-40B4-BE49-F238E27FC236}">
                <a16:creationId xmlns:a16="http://schemas.microsoft.com/office/drawing/2014/main" id="{D35D1DCC-3B53-43E0-8856-3C6BBE3060DD}"/>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9240906" y="5043916"/>
            <a:ext cx="1288012" cy="1288012"/>
          </a:xfrm>
          <a:prstGeom prst="rect">
            <a:avLst/>
          </a:prstGeom>
        </p:spPr>
      </p:pic>
      <p:cxnSp>
        <p:nvCxnSpPr>
          <p:cNvPr id="18" name="Conexão reta 17">
            <a:extLst>
              <a:ext uri="{FF2B5EF4-FFF2-40B4-BE49-F238E27FC236}">
                <a16:creationId xmlns:a16="http://schemas.microsoft.com/office/drawing/2014/main" id="{622A5095-CF56-4B1B-8B05-21D9C7BE60E9}"/>
              </a:ext>
            </a:extLst>
          </p:cNvPr>
          <p:cNvCxnSpPr>
            <a:cxnSpLocks/>
          </p:cNvCxnSpPr>
          <p:nvPr/>
        </p:nvCxnSpPr>
        <p:spPr>
          <a:xfrm>
            <a:off x="973332" y="1322205"/>
            <a:ext cx="272865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Conexão reta 18">
            <a:extLst>
              <a:ext uri="{FF2B5EF4-FFF2-40B4-BE49-F238E27FC236}">
                <a16:creationId xmlns:a16="http://schemas.microsoft.com/office/drawing/2014/main" id="{D98D0B3B-B57C-4E67-AFE3-0F2CDFA2826A}"/>
              </a:ext>
            </a:extLst>
          </p:cNvPr>
          <p:cNvCxnSpPr>
            <a:cxnSpLocks/>
          </p:cNvCxnSpPr>
          <p:nvPr/>
        </p:nvCxnSpPr>
        <p:spPr>
          <a:xfrm>
            <a:off x="973332" y="665017"/>
            <a:ext cx="220487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Conexão reta 20">
            <a:extLst>
              <a:ext uri="{FF2B5EF4-FFF2-40B4-BE49-F238E27FC236}">
                <a16:creationId xmlns:a16="http://schemas.microsoft.com/office/drawing/2014/main" id="{78B8ACF4-BD76-4E96-8195-7F24DE1D5F58}"/>
              </a:ext>
            </a:extLst>
          </p:cNvPr>
          <p:cNvCxnSpPr/>
          <p:nvPr/>
        </p:nvCxnSpPr>
        <p:spPr>
          <a:xfrm flipH="1" flipV="1">
            <a:off x="3178206" y="665017"/>
            <a:ext cx="532660" cy="66709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4" name="CaixaDeTexto 23">
            <a:extLst>
              <a:ext uri="{FF2B5EF4-FFF2-40B4-BE49-F238E27FC236}">
                <a16:creationId xmlns:a16="http://schemas.microsoft.com/office/drawing/2014/main" id="{A5F1B788-8D29-4884-B61B-3E7E4B87D80A}"/>
              </a:ext>
            </a:extLst>
          </p:cNvPr>
          <p:cNvSpPr txBox="1"/>
          <p:nvPr/>
        </p:nvSpPr>
        <p:spPr>
          <a:xfrm>
            <a:off x="921311" y="702572"/>
            <a:ext cx="2664701" cy="646331"/>
          </a:xfrm>
          <a:prstGeom prst="rect">
            <a:avLst/>
          </a:prstGeom>
          <a:noFill/>
          <a:ln w="38100">
            <a:noFill/>
          </a:ln>
        </p:spPr>
        <p:txBody>
          <a:bodyPr wrap="square" rtlCol="0">
            <a:spAutoFit/>
          </a:bodyPr>
          <a:lstStyle/>
          <a:p>
            <a:r>
              <a:rPr lang="en-US" dirty="0" err="1">
                <a:solidFill>
                  <a:schemeClr val="accent1">
                    <a:lumMod val="40000"/>
                    <a:lumOff val="60000"/>
                  </a:schemeClr>
                </a:solidFill>
                <a:latin typeface="Russo One" panose="02000503050000020004" pitchFamily="2" charset="0"/>
              </a:rPr>
              <a:t>Arcona</a:t>
            </a:r>
            <a:r>
              <a:rPr lang="en-US" dirty="0">
                <a:solidFill>
                  <a:schemeClr val="accent1">
                    <a:lumMod val="40000"/>
                    <a:lumOff val="60000"/>
                  </a:schemeClr>
                </a:solidFill>
                <a:latin typeface="Russo One" panose="02000503050000020004" pitchFamily="2" charset="0"/>
              </a:rPr>
              <a:t> Ground</a:t>
            </a:r>
          </a:p>
          <a:p>
            <a:r>
              <a:rPr lang="en-US" dirty="0">
                <a:solidFill>
                  <a:schemeClr val="accent1">
                    <a:lumMod val="40000"/>
                    <a:lumOff val="60000"/>
                  </a:schemeClr>
                </a:solidFill>
                <a:latin typeface="Russo One" panose="02000503050000020004" pitchFamily="2" charset="0"/>
              </a:rPr>
              <a:t>Force Analysis</a:t>
            </a:r>
            <a:endParaRPr lang="pt-PT" dirty="0">
              <a:solidFill>
                <a:schemeClr val="accent1">
                  <a:lumMod val="40000"/>
                  <a:lumOff val="60000"/>
                </a:schemeClr>
              </a:solidFill>
              <a:latin typeface="Russo One" panose="02000503050000020004" pitchFamily="2" charset="0"/>
            </a:endParaRPr>
          </a:p>
        </p:txBody>
      </p:sp>
      <p:sp>
        <p:nvSpPr>
          <p:cNvPr id="9" name="CaixaDeTexto 8">
            <a:extLst>
              <a:ext uri="{FF2B5EF4-FFF2-40B4-BE49-F238E27FC236}">
                <a16:creationId xmlns:a16="http://schemas.microsoft.com/office/drawing/2014/main" id="{B1AF9555-01A4-4A26-81DA-F1AC1D1D16DD}"/>
              </a:ext>
            </a:extLst>
          </p:cNvPr>
          <p:cNvSpPr txBox="1"/>
          <p:nvPr/>
        </p:nvSpPr>
        <p:spPr>
          <a:xfrm>
            <a:off x="5295600" y="1998000"/>
            <a:ext cx="4914899" cy="2893100"/>
          </a:xfrm>
          <a:prstGeom prst="rect">
            <a:avLst/>
          </a:prstGeom>
          <a:noFill/>
          <a:ln w="38100">
            <a:solidFill>
              <a:schemeClr val="accent1"/>
            </a:solidFill>
          </a:ln>
        </p:spPr>
        <p:txBody>
          <a:bodyPr wrap="square" rtlCol="0">
            <a:spAutoFit/>
          </a:bodyPr>
          <a:lstStyle/>
          <a:p>
            <a:r>
              <a:rPr lang="en-US" sz="1400" dirty="0">
                <a:solidFill>
                  <a:schemeClr val="accent1">
                    <a:lumMod val="40000"/>
                    <a:lumOff val="60000"/>
                  </a:schemeClr>
                </a:solidFill>
                <a:latin typeface="Russo One" panose="02000503050000020004" pitchFamily="2" charset="0"/>
              </a:rPr>
              <a:t>Description:</a:t>
            </a:r>
          </a:p>
          <a:p>
            <a:r>
              <a:rPr lang="en-US" sz="1400" dirty="0">
                <a:solidFill>
                  <a:schemeClr val="accent1">
                    <a:lumMod val="40000"/>
                    <a:lumOff val="60000"/>
                  </a:schemeClr>
                </a:solidFill>
              </a:rPr>
              <a:t>The Low Altitude Assault Transport/carrier (LAAT/c) Platoon is a ground armor deployment unit that consists of eight LAAT/c, along with eight pilots, eight technicians, and four mechanics to operate and maintain them.</a:t>
            </a:r>
          </a:p>
          <a:p>
            <a:endParaRPr lang="en-US" sz="1400" dirty="0">
              <a:solidFill>
                <a:schemeClr val="accent1">
                  <a:lumMod val="40000"/>
                  <a:lumOff val="60000"/>
                </a:schemeClr>
              </a:solidFill>
            </a:endParaRPr>
          </a:p>
          <a:p>
            <a:r>
              <a:rPr lang="en-US" sz="1400" dirty="0">
                <a:solidFill>
                  <a:schemeClr val="accent1">
                    <a:lumMod val="40000"/>
                    <a:lumOff val="60000"/>
                  </a:schemeClr>
                </a:solidFill>
              </a:rPr>
              <a:t>Designed to operate as a low-altitude gunship that carries and deploys a range of ground armor using powerful magnetic clamps while the pilot can also operate a pair of front mounted light laser cannons. </a:t>
            </a:r>
          </a:p>
          <a:p>
            <a:endParaRPr lang="en-US" sz="1400" dirty="0">
              <a:solidFill>
                <a:schemeClr val="accent1">
                  <a:lumMod val="40000"/>
                  <a:lumOff val="60000"/>
                </a:schemeClr>
              </a:solidFill>
            </a:endParaRPr>
          </a:p>
          <a:p>
            <a:r>
              <a:rPr lang="en-US" sz="1400" dirty="0">
                <a:solidFill>
                  <a:schemeClr val="accent1">
                    <a:lumMod val="40000"/>
                    <a:lumOff val="60000"/>
                  </a:schemeClr>
                </a:solidFill>
              </a:rPr>
              <a:t>Operated by the pilots in the platoon, they cannot carry passengers. </a:t>
            </a:r>
            <a:endParaRPr lang="pt-PT" sz="1400" dirty="0">
              <a:solidFill>
                <a:schemeClr val="accent1">
                  <a:lumMod val="40000"/>
                  <a:lumOff val="60000"/>
                </a:schemeClr>
              </a:solidFill>
            </a:endParaRPr>
          </a:p>
        </p:txBody>
      </p:sp>
      <p:pic>
        <p:nvPicPr>
          <p:cNvPr id="2" name="Imagem 1">
            <a:extLst>
              <a:ext uri="{FF2B5EF4-FFF2-40B4-BE49-F238E27FC236}">
                <a16:creationId xmlns:a16="http://schemas.microsoft.com/office/drawing/2014/main" id="{959B1DF5-8E25-4D1F-8EFA-D20C38827B33}"/>
              </a:ext>
            </a:extLst>
          </p:cNvPr>
          <p:cNvPicPr>
            <a:picLocks noChangeAspect="1"/>
          </p:cNvPicPr>
          <p:nvPr/>
        </p:nvPicPr>
        <p:blipFill>
          <a:blip r:embed="rId5">
            <a:clrChange>
              <a:clrFrom>
                <a:srgbClr val="000000"/>
              </a:clrFrom>
              <a:clrTo>
                <a:srgbClr val="000000">
                  <a:alpha val="0"/>
                </a:srgbClr>
              </a:clrTo>
            </a:clrChange>
          </a:blip>
          <a:stretch>
            <a:fillRect/>
          </a:stretch>
        </p:blipFill>
        <p:spPr>
          <a:xfrm>
            <a:off x="1454400" y="1990800"/>
            <a:ext cx="3380400" cy="3380400"/>
          </a:xfrm>
          <a:prstGeom prst="rect">
            <a:avLst/>
          </a:prstGeom>
        </p:spPr>
      </p:pic>
      <p:pic>
        <p:nvPicPr>
          <p:cNvPr id="15" name="Imagem 14">
            <a:extLst>
              <a:ext uri="{FF2B5EF4-FFF2-40B4-BE49-F238E27FC236}">
                <a16:creationId xmlns:a16="http://schemas.microsoft.com/office/drawing/2014/main" id="{C8D48112-0CEB-4333-8FBE-EA77F9F128F1}"/>
              </a:ext>
            </a:extLst>
          </p:cNvPr>
          <p:cNvPicPr>
            <a:picLocks noChangeAspect="1"/>
          </p:cNvPicPr>
          <p:nvPr/>
        </p:nvPicPr>
        <p:blipFill>
          <a:blip r:embed="rId6">
            <a:alphaModFix amt="20000"/>
          </a:blip>
          <a:stretch>
            <a:fillRect/>
          </a:stretch>
        </p:blipFill>
        <p:spPr>
          <a:xfrm>
            <a:off x="1003177" y="461890"/>
            <a:ext cx="10697592" cy="5928415"/>
          </a:xfrm>
          <a:prstGeom prst="rect">
            <a:avLst/>
          </a:prstGeom>
        </p:spPr>
      </p:pic>
    </p:spTree>
    <p:extLst>
      <p:ext uri="{BB962C8B-B14F-4D97-AF65-F5344CB8AC3E}">
        <p14:creationId xmlns:p14="http://schemas.microsoft.com/office/powerpoint/2010/main" val="14713770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B8482328-E01F-4364-B860-03D5D6F5C722}"/>
              </a:ext>
            </a:extLst>
          </p:cNvPr>
          <p:cNvPicPr>
            <a:picLocks noChangeAspect="1"/>
          </p:cNvPicPr>
          <p:nvPr/>
        </p:nvPicPr>
        <p:blipFill>
          <a:blip r:embed="rId3"/>
          <a:stretch>
            <a:fillRect/>
          </a:stretch>
        </p:blipFill>
        <p:spPr>
          <a:xfrm rot="5400000">
            <a:off x="2664100" y="-2669903"/>
            <a:ext cx="6863803" cy="12192002"/>
          </a:xfrm>
          <a:prstGeom prst="rect">
            <a:avLst/>
          </a:prstGeom>
        </p:spPr>
      </p:pic>
      <p:sp>
        <p:nvSpPr>
          <p:cNvPr id="31" name="CaixaDeTexto 30">
            <a:extLst>
              <a:ext uri="{FF2B5EF4-FFF2-40B4-BE49-F238E27FC236}">
                <a16:creationId xmlns:a16="http://schemas.microsoft.com/office/drawing/2014/main" id="{029D95E0-A79C-44F0-BC44-B595DA6B56FD}"/>
              </a:ext>
            </a:extLst>
          </p:cNvPr>
          <p:cNvSpPr txBox="1"/>
          <p:nvPr/>
        </p:nvSpPr>
        <p:spPr>
          <a:xfrm>
            <a:off x="3951129" y="533295"/>
            <a:ext cx="5441447" cy="338554"/>
          </a:xfrm>
          <a:prstGeom prst="rect">
            <a:avLst/>
          </a:prstGeom>
          <a:noFill/>
        </p:spPr>
        <p:txBody>
          <a:bodyPr wrap="square" rtlCol="0">
            <a:spAutoFit/>
          </a:bodyPr>
          <a:lstStyle/>
          <a:p>
            <a:r>
              <a:rPr lang="en-US" sz="1600" dirty="0">
                <a:solidFill>
                  <a:schemeClr val="accent1">
                    <a:lumMod val="40000"/>
                    <a:lumOff val="60000"/>
                  </a:schemeClr>
                </a:solidFill>
                <a:latin typeface="Russo One" panose="02000503050000020004" pitchFamily="2" charset="0"/>
              </a:rPr>
              <a:t>Low Altitude Assault Transport/infantry (LAAT/</a:t>
            </a:r>
            <a:r>
              <a:rPr lang="en-US" sz="1600" dirty="0" err="1">
                <a:solidFill>
                  <a:schemeClr val="accent1">
                    <a:lumMod val="40000"/>
                    <a:lumOff val="60000"/>
                  </a:schemeClr>
                </a:solidFill>
                <a:latin typeface="Russo One" panose="02000503050000020004" pitchFamily="2" charset="0"/>
              </a:rPr>
              <a:t>i</a:t>
            </a:r>
            <a:r>
              <a:rPr lang="en-US" sz="1600" dirty="0">
                <a:solidFill>
                  <a:schemeClr val="accent1">
                    <a:lumMod val="40000"/>
                    <a:lumOff val="60000"/>
                  </a:schemeClr>
                </a:solidFill>
                <a:latin typeface="Russo One" panose="02000503050000020004" pitchFamily="2" charset="0"/>
              </a:rPr>
              <a:t>)</a:t>
            </a:r>
            <a:endParaRPr lang="pt-PT" sz="1600" dirty="0">
              <a:solidFill>
                <a:schemeClr val="accent1">
                  <a:lumMod val="40000"/>
                  <a:lumOff val="60000"/>
                </a:schemeClr>
              </a:solidFill>
              <a:latin typeface="Russo One" panose="02000503050000020004" pitchFamily="2" charset="0"/>
            </a:endParaRPr>
          </a:p>
        </p:txBody>
      </p:sp>
      <p:pic>
        <p:nvPicPr>
          <p:cNvPr id="6" name="Imagem 5">
            <a:extLst>
              <a:ext uri="{FF2B5EF4-FFF2-40B4-BE49-F238E27FC236}">
                <a16:creationId xmlns:a16="http://schemas.microsoft.com/office/drawing/2014/main" id="{D35D1DCC-3B53-43E0-8856-3C6BBE3060DD}"/>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9240906" y="5043916"/>
            <a:ext cx="1288012" cy="1288012"/>
          </a:xfrm>
          <a:prstGeom prst="rect">
            <a:avLst/>
          </a:prstGeom>
        </p:spPr>
      </p:pic>
      <p:cxnSp>
        <p:nvCxnSpPr>
          <p:cNvPr id="18" name="Conexão reta 17">
            <a:extLst>
              <a:ext uri="{FF2B5EF4-FFF2-40B4-BE49-F238E27FC236}">
                <a16:creationId xmlns:a16="http://schemas.microsoft.com/office/drawing/2014/main" id="{622A5095-CF56-4B1B-8B05-21D9C7BE60E9}"/>
              </a:ext>
            </a:extLst>
          </p:cNvPr>
          <p:cNvCxnSpPr>
            <a:cxnSpLocks/>
          </p:cNvCxnSpPr>
          <p:nvPr/>
        </p:nvCxnSpPr>
        <p:spPr>
          <a:xfrm>
            <a:off x="973332" y="1322205"/>
            <a:ext cx="272865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Conexão reta 18">
            <a:extLst>
              <a:ext uri="{FF2B5EF4-FFF2-40B4-BE49-F238E27FC236}">
                <a16:creationId xmlns:a16="http://schemas.microsoft.com/office/drawing/2014/main" id="{D98D0B3B-B57C-4E67-AFE3-0F2CDFA2826A}"/>
              </a:ext>
            </a:extLst>
          </p:cNvPr>
          <p:cNvCxnSpPr>
            <a:cxnSpLocks/>
          </p:cNvCxnSpPr>
          <p:nvPr/>
        </p:nvCxnSpPr>
        <p:spPr>
          <a:xfrm>
            <a:off x="973332" y="665017"/>
            <a:ext cx="220487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Conexão reta 20">
            <a:extLst>
              <a:ext uri="{FF2B5EF4-FFF2-40B4-BE49-F238E27FC236}">
                <a16:creationId xmlns:a16="http://schemas.microsoft.com/office/drawing/2014/main" id="{78B8ACF4-BD76-4E96-8195-7F24DE1D5F58}"/>
              </a:ext>
            </a:extLst>
          </p:cNvPr>
          <p:cNvCxnSpPr/>
          <p:nvPr/>
        </p:nvCxnSpPr>
        <p:spPr>
          <a:xfrm flipH="1" flipV="1">
            <a:off x="3178206" y="665017"/>
            <a:ext cx="532660" cy="66709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4" name="CaixaDeTexto 23">
            <a:extLst>
              <a:ext uri="{FF2B5EF4-FFF2-40B4-BE49-F238E27FC236}">
                <a16:creationId xmlns:a16="http://schemas.microsoft.com/office/drawing/2014/main" id="{A5F1B788-8D29-4884-B61B-3E7E4B87D80A}"/>
              </a:ext>
            </a:extLst>
          </p:cNvPr>
          <p:cNvSpPr txBox="1"/>
          <p:nvPr/>
        </p:nvSpPr>
        <p:spPr>
          <a:xfrm>
            <a:off x="921311" y="702572"/>
            <a:ext cx="2664701" cy="646331"/>
          </a:xfrm>
          <a:prstGeom prst="rect">
            <a:avLst/>
          </a:prstGeom>
          <a:noFill/>
          <a:ln w="38100">
            <a:noFill/>
          </a:ln>
        </p:spPr>
        <p:txBody>
          <a:bodyPr wrap="square" rtlCol="0">
            <a:spAutoFit/>
          </a:bodyPr>
          <a:lstStyle/>
          <a:p>
            <a:r>
              <a:rPr lang="en-US" dirty="0" err="1">
                <a:solidFill>
                  <a:schemeClr val="accent1">
                    <a:lumMod val="40000"/>
                    <a:lumOff val="60000"/>
                  </a:schemeClr>
                </a:solidFill>
                <a:latin typeface="Russo One" panose="02000503050000020004" pitchFamily="2" charset="0"/>
              </a:rPr>
              <a:t>Arcona</a:t>
            </a:r>
            <a:r>
              <a:rPr lang="en-US" dirty="0">
                <a:solidFill>
                  <a:schemeClr val="accent1">
                    <a:lumMod val="40000"/>
                    <a:lumOff val="60000"/>
                  </a:schemeClr>
                </a:solidFill>
                <a:latin typeface="Russo One" panose="02000503050000020004" pitchFamily="2" charset="0"/>
              </a:rPr>
              <a:t> Ground</a:t>
            </a:r>
          </a:p>
          <a:p>
            <a:r>
              <a:rPr lang="en-US" dirty="0">
                <a:solidFill>
                  <a:schemeClr val="accent1">
                    <a:lumMod val="40000"/>
                    <a:lumOff val="60000"/>
                  </a:schemeClr>
                </a:solidFill>
                <a:latin typeface="Russo One" panose="02000503050000020004" pitchFamily="2" charset="0"/>
              </a:rPr>
              <a:t>Force Analysis</a:t>
            </a:r>
            <a:endParaRPr lang="pt-PT" dirty="0">
              <a:solidFill>
                <a:schemeClr val="accent1">
                  <a:lumMod val="40000"/>
                  <a:lumOff val="60000"/>
                </a:schemeClr>
              </a:solidFill>
              <a:latin typeface="Russo One" panose="02000503050000020004" pitchFamily="2" charset="0"/>
            </a:endParaRPr>
          </a:p>
        </p:txBody>
      </p:sp>
      <p:sp>
        <p:nvSpPr>
          <p:cNvPr id="9" name="CaixaDeTexto 8">
            <a:extLst>
              <a:ext uri="{FF2B5EF4-FFF2-40B4-BE49-F238E27FC236}">
                <a16:creationId xmlns:a16="http://schemas.microsoft.com/office/drawing/2014/main" id="{B1AF9555-01A4-4A26-81DA-F1AC1D1D16DD}"/>
              </a:ext>
            </a:extLst>
          </p:cNvPr>
          <p:cNvSpPr txBox="1"/>
          <p:nvPr/>
        </p:nvSpPr>
        <p:spPr>
          <a:xfrm>
            <a:off x="5294284" y="1996928"/>
            <a:ext cx="5714025" cy="2862322"/>
          </a:xfrm>
          <a:prstGeom prst="rect">
            <a:avLst/>
          </a:prstGeom>
          <a:noFill/>
          <a:ln w="38100">
            <a:solidFill>
              <a:schemeClr val="accent1"/>
            </a:solidFill>
          </a:ln>
        </p:spPr>
        <p:txBody>
          <a:bodyPr wrap="square" rtlCol="0">
            <a:spAutoFit/>
          </a:bodyPr>
          <a:lstStyle/>
          <a:p>
            <a:r>
              <a:rPr lang="en-US" sz="1200" dirty="0">
                <a:solidFill>
                  <a:schemeClr val="accent1">
                    <a:lumMod val="40000"/>
                    <a:lumOff val="60000"/>
                  </a:schemeClr>
                </a:solidFill>
                <a:latin typeface="Russo One" panose="02000503050000020004" pitchFamily="2" charset="0"/>
              </a:rPr>
              <a:t>Description:</a:t>
            </a:r>
          </a:p>
          <a:p>
            <a:r>
              <a:rPr lang="en-US" sz="1400" dirty="0">
                <a:solidFill>
                  <a:schemeClr val="accent1">
                    <a:lumMod val="40000"/>
                    <a:lumOff val="60000"/>
                  </a:schemeClr>
                </a:solidFill>
              </a:rPr>
              <a:t>The Low Altitude Assault Transport/infantry (LAAT/</a:t>
            </a:r>
            <a:r>
              <a:rPr lang="en-US" sz="1400" dirty="0" err="1">
                <a:solidFill>
                  <a:schemeClr val="accent1">
                    <a:lumMod val="40000"/>
                    <a:lumOff val="60000"/>
                  </a:schemeClr>
                </a:solidFill>
              </a:rPr>
              <a:t>i</a:t>
            </a:r>
            <a:r>
              <a:rPr lang="en-US" sz="1400" dirty="0">
                <a:solidFill>
                  <a:schemeClr val="accent1">
                    <a:lumMod val="40000"/>
                    <a:lumOff val="60000"/>
                  </a:schemeClr>
                </a:solidFill>
              </a:rPr>
              <a:t>) is a troop transport unit that consists of eight LAAT/</a:t>
            </a:r>
            <a:r>
              <a:rPr lang="en-US" sz="1400" dirty="0" err="1">
                <a:solidFill>
                  <a:schemeClr val="accent1">
                    <a:lumMod val="40000"/>
                    <a:lumOff val="60000"/>
                  </a:schemeClr>
                </a:solidFill>
              </a:rPr>
              <a:t>i</a:t>
            </a:r>
            <a:r>
              <a:rPr lang="en-US" sz="1400" dirty="0">
                <a:solidFill>
                  <a:schemeClr val="accent1">
                    <a:lumMod val="40000"/>
                    <a:lumOff val="60000"/>
                  </a:schemeClr>
                </a:solidFill>
              </a:rPr>
              <a:t>, along with relevant pilot and service personnel. </a:t>
            </a:r>
          </a:p>
          <a:p>
            <a:endParaRPr lang="en-US" sz="1400" dirty="0">
              <a:solidFill>
                <a:schemeClr val="accent1">
                  <a:lumMod val="40000"/>
                  <a:lumOff val="60000"/>
                </a:schemeClr>
              </a:solidFill>
            </a:endParaRPr>
          </a:p>
          <a:p>
            <a:r>
              <a:rPr lang="en-US" sz="1400" dirty="0">
                <a:solidFill>
                  <a:schemeClr val="accent1">
                    <a:lumMod val="40000"/>
                    <a:lumOff val="60000"/>
                  </a:schemeClr>
                </a:solidFill>
              </a:rPr>
              <a:t>Designed for aerial-based support and troop transport, it is heavily armored with drooping wings and sliding doors to protect its passengers, with a pair of anti-personnel laser turrets on the front and one covering the stern, along with two pinpoint laser turrets mounted on the wings and two composite beam laser turrets that deploy from the sides with their own gunners in its standard configuration. </a:t>
            </a:r>
          </a:p>
          <a:p>
            <a:endParaRPr lang="en-US" sz="1400" dirty="0">
              <a:solidFill>
                <a:schemeClr val="accent1">
                  <a:lumMod val="40000"/>
                  <a:lumOff val="60000"/>
                </a:schemeClr>
              </a:solidFill>
            </a:endParaRPr>
          </a:p>
          <a:p>
            <a:r>
              <a:rPr lang="en-US" sz="1400" dirty="0">
                <a:solidFill>
                  <a:schemeClr val="accent1">
                    <a:lumMod val="40000"/>
                    <a:lumOff val="60000"/>
                  </a:schemeClr>
                </a:solidFill>
              </a:rPr>
              <a:t>Operated by the pilots and gunners in the platoon, each can carry 30 passengers allowing the platoon to carry 240 soldiers or passengers.</a:t>
            </a:r>
          </a:p>
        </p:txBody>
      </p:sp>
      <p:pic>
        <p:nvPicPr>
          <p:cNvPr id="3" name="Imagem 2">
            <a:extLst>
              <a:ext uri="{FF2B5EF4-FFF2-40B4-BE49-F238E27FC236}">
                <a16:creationId xmlns:a16="http://schemas.microsoft.com/office/drawing/2014/main" id="{014491FA-D9FB-418D-A452-F4614254B993}"/>
              </a:ext>
            </a:extLst>
          </p:cNvPr>
          <p:cNvPicPr>
            <a:picLocks noChangeAspect="1"/>
          </p:cNvPicPr>
          <p:nvPr/>
        </p:nvPicPr>
        <p:blipFill>
          <a:blip r:embed="rId5">
            <a:clrChange>
              <a:clrFrom>
                <a:srgbClr val="000000"/>
              </a:clrFrom>
              <a:clrTo>
                <a:srgbClr val="000000">
                  <a:alpha val="0"/>
                </a:srgbClr>
              </a:clrTo>
            </a:clrChange>
          </a:blip>
          <a:stretch>
            <a:fillRect/>
          </a:stretch>
        </p:blipFill>
        <p:spPr>
          <a:xfrm>
            <a:off x="1452686" y="1989304"/>
            <a:ext cx="3379260" cy="3379260"/>
          </a:xfrm>
          <a:prstGeom prst="rect">
            <a:avLst/>
          </a:prstGeom>
        </p:spPr>
      </p:pic>
      <p:pic>
        <p:nvPicPr>
          <p:cNvPr id="13" name="Imagem 12">
            <a:extLst>
              <a:ext uri="{FF2B5EF4-FFF2-40B4-BE49-F238E27FC236}">
                <a16:creationId xmlns:a16="http://schemas.microsoft.com/office/drawing/2014/main" id="{9D966675-E1CD-4A45-954F-B44B525E4603}"/>
              </a:ext>
            </a:extLst>
          </p:cNvPr>
          <p:cNvPicPr>
            <a:picLocks noChangeAspect="1"/>
          </p:cNvPicPr>
          <p:nvPr/>
        </p:nvPicPr>
        <p:blipFill>
          <a:blip r:embed="rId6">
            <a:alphaModFix amt="20000"/>
          </a:blip>
          <a:stretch>
            <a:fillRect/>
          </a:stretch>
        </p:blipFill>
        <p:spPr>
          <a:xfrm>
            <a:off x="1003177" y="461890"/>
            <a:ext cx="10697592" cy="5928415"/>
          </a:xfrm>
          <a:prstGeom prst="rect">
            <a:avLst/>
          </a:prstGeom>
        </p:spPr>
      </p:pic>
    </p:spTree>
    <p:extLst>
      <p:ext uri="{BB962C8B-B14F-4D97-AF65-F5344CB8AC3E}">
        <p14:creationId xmlns:p14="http://schemas.microsoft.com/office/powerpoint/2010/main" val="24520587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B8482328-E01F-4364-B860-03D5D6F5C722}"/>
              </a:ext>
            </a:extLst>
          </p:cNvPr>
          <p:cNvPicPr>
            <a:picLocks noChangeAspect="1"/>
          </p:cNvPicPr>
          <p:nvPr/>
        </p:nvPicPr>
        <p:blipFill>
          <a:blip r:embed="rId3"/>
          <a:stretch>
            <a:fillRect/>
          </a:stretch>
        </p:blipFill>
        <p:spPr>
          <a:xfrm rot="5400000">
            <a:off x="2664100" y="-2669903"/>
            <a:ext cx="6863803" cy="12192002"/>
          </a:xfrm>
          <a:prstGeom prst="rect">
            <a:avLst/>
          </a:prstGeom>
        </p:spPr>
      </p:pic>
      <p:sp>
        <p:nvSpPr>
          <p:cNvPr id="31" name="CaixaDeTexto 30">
            <a:extLst>
              <a:ext uri="{FF2B5EF4-FFF2-40B4-BE49-F238E27FC236}">
                <a16:creationId xmlns:a16="http://schemas.microsoft.com/office/drawing/2014/main" id="{029D95E0-A79C-44F0-BC44-B595DA6B56FD}"/>
              </a:ext>
            </a:extLst>
          </p:cNvPr>
          <p:cNvSpPr txBox="1"/>
          <p:nvPr/>
        </p:nvSpPr>
        <p:spPr>
          <a:xfrm>
            <a:off x="4341747" y="539639"/>
            <a:ext cx="3887854" cy="338554"/>
          </a:xfrm>
          <a:prstGeom prst="rect">
            <a:avLst/>
          </a:prstGeom>
          <a:noFill/>
        </p:spPr>
        <p:txBody>
          <a:bodyPr wrap="square" rtlCol="0">
            <a:spAutoFit/>
          </a:bodyPr>
          <a:lstStyle/>
          <a:p>
            <a:r>
              <a:rPr lang="en-US" sz="1600" dirty="0">
                <a:solidFill>
                  <a:schemeClr val="accent1">
                    <a:lumMod val="40000"/>
                    <a:lumOff val="60000"/>
                  </a:schemeClr>
                </a:solidFill>
                <a:latin typeface="Russo One" panose="02000503050000020004" pitchFamily="2" charset="0"/>
              </a:rPr>
              <a:t>Sentinel-Class Landing Craft Flight</a:t>
            </a:r>
            <a:endParaRPr lang="pt-PT" sz="1600" dirty="0">
              <a:solidFill>
                <a:schemeClr val="accent1">
                  <a:lumMod val="40000"/>
                  <a:lumOff val="60000"/>
                </a:schemeClr>
              </a:solidFill>
              <a:latin typeface="Russo One" panose="02000503050000020004" pitchFamily="2" charset="0"/>
            </a:endParaRPr>
          </a:p>
        </p:txBody>
      </p:sp>
      <p:pic>
        <p:nvPicPr>
          <p:cNvPr id="6" name="Imagem 5">
            <a:extLst>
              <a:ext uri="{FF2B5EF4-FFF2-40B4-BE49-F238E27FC236}">
                <a16:creationId xmlns:a16="http://schemas.microsoft.com/office/drawing/2014/main" id="{D35D1DCC-3B53-43E0-8856-3C6BBE3060DD}"/>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9240906" y="5043916"/>
            <a:ext cx="1288012" cy="1288012"/>
          </a:xfrm>
          <a:prstGeom prst="rect">
            <a:avLst/>
          </a:prstGeom>
        </p:spPr>
      </p:pic>
      <p:cxnSp>
        <p:nvCxnSpPr>
          <p:cNvPr id="18" name="Conexão reta 17">
            <a:extLst>
              <a:ext uri="{FF2B5EF4-FFF2-40B4-BE49-F238E27FC236}">
                <a16:creationId xmlns:a16="http://schemas.microsoft.com/office/drawing/2014/main" id="{622A5095-CF56-4B1B-8B05-21D9C7BE60E9}"/>
              </a:ext>
            </a:extLst>
          </p:cNvPr>
          <p:cNvCxnSpPr>
            <a:cxnSpLocks/>
          </p:cNvCxnSpPr>
          <p:nvPr/>
        </p:nvCxnSpPr>
        <p:spPr>
          <a:xfrm>
            <a:off x="973332" y="1322205"/>
            <a:ext cx="272865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Conexão reta 18">
            <a:extLst>
              <a:ext uri="{FF2B5EF4-FFF2-40B4-BE49-F238E27FC236}">
                <a16:creationId xmlns:a16="http://schemas.microsoft.com/office/drawing/2014/main" id="{D98D0B3B-B57C-4E67-AFE3-0F2CDFA2826A}"/>
              </a:ext>
            </a:extLst>
          </p:cNvPr>
          <p:cNvCxnSpPr>
            <a:cxnSpLocks/>
          </p:cNvCxnSpPr>
          <p:nvPr/>
        </p:nvCxnSpPr>
        <p:spPr>
          <a:xfrm>
            <a:off x="973332" y="665017"/>
            <a:ext cx="220487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Conexão reta 20">
            <a:extLst>
              <a:ext uri="{FF2B5EF4-FFF2-40B4-BE49-F238E27FC236}">
                <a16:creationId xmlns:a16="http://schemas.microsoft.com/office/drawing/2014/main" id="{78B8ACF4-BD76-4E96-8195-7F24DE1D5F58}"/>
              </a:ext>
            </a:extLst>
          </p:cNvPr>
          <p:cNvCxnSpPr/>
          <p:nvPr/>
        </p:nvCxnSpPr>
        <p:spPr>
          <a:xfrm flipH="1" flipV="1">
            <a:off x="3178206" y="665017"/>
            <a:ext cx="532660" cy="66709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4" name="CaixaDeTexto 23">
            <a:extLst>
              <a:ext uri="{FF2B5EF4-FFF2-40B4-BE49-F238E27FC236}">
                <a16:creationId xmlns:a16="http://schemas.microsoft.com/office/drawing/2014/main" id="{A5F1B788-8D29-4884-B61B-3E7E4B87D80A}"/>
              </a:ext>
            </a:extLst>
          </p:cNvPr>
          <p:cNvSpPr txBox="1"/>
          <p:nvPr/>
        </p:nvSpPr>
        <p:spPr>
          <a:xfrm>
            <a:off x="921311" y="702572"/>
            <a:ext cx="2664701" cy="646331"/>
          </a:xfrm>
          <a:prstGeom prst="rect">
            <a:avLst/>
          </a:prstGeom>
          <a:noFill/>
          <a:ln w="38100">
            <a:noFill/>
          </a:ln>
        </p:spPr>
        <p:txBody>
          <a:bodyPr wrap="square" rtlCol="0">
            <a:spAutoFit/>
          </a:bodyPr>
          <a:lstStyle/>
          <a:p>
            <a:r>
              <a:rPr lang="en-US" dirty="0" err="1">
                <a:solidFill>
                  <a:schemeClr val="accent1">
                    <a:lumMod val="40000"/>
                    <a:lumOff val="60000"/>
                  </a:schemeClr>
                </a:solidFill>
                <a:latin typeface="Russo One" panose="02000503050000020004" pitchFamily="2" charset="0"/>
              </a:rPr>
              <a:t>Arcona</a:t>
            </a:r>
            <a:r>
              <a:rPr lang="en-US" dirty="0">
                <a:solidFill>
                  <a:schemeClr val="accent1">
                    <a:lumMod val="40000"/>
                    <a:lumOff val="60000"/>
                  </a:schemeClr>
                </a:solidFill>
                <a:latin typeface="Russo One" panose="02000503050000020004" pitchFamily="2" charset="0"/>
              </a:rPr>
              <a:t> Ground</a:t>
            </a:r>
          </a:p>
          <a:p>
            <a:r>
              <a:rPr lang="en-US" dirty="0">
                <a:solidFill>
                  <a:schemeClr val="accent1">
                    <a:lumMod val="40000"/>
                    <a:lumOff val="60000"/>
                  </a:schemeClr>
                </a:solidFill>
                <a:latin typeface="Russo One" panose="02000503050000020004" pitchFamily="2" charset="0"/>
              </a:rPr>
              <a:t>Force Analysis</a:t>
            </a:r>
            <a:endParaRPr lang="pt-PT" dirty="0">
              <a:solidFill>
                <a:schemeClr val="accent1">
                  <a:lumMod val="40000"/>
                  <a:lumOff val="60000"/>
                </a:schemeClr>
              </a:solidFill>
              <a:latin typeface="Russo One" panose="02000503050000020004" pitchFamily="2" charset="0"/>
            </a:endParaRPr>
          </a:p>
        </p:txBody>
      </p:sp>
      <p:sp>
        <p:nvSpPr>
          <p:cNvPr id="9" name="CaixaDeTexto 8">
            <a:extLst>
              <a:ext uri="{FF2B5EF4-FFF2-40B4-BE49-F238E27FC236}">
                <a16:creationId xmlns:a16="http://schemas.microsoft.com/office/drawing/2014/main" id="{B1AF9555-01A4-4A26-81DA-F1AC1D1D16DD}"/>
              </a:ext>
            </a:extLst>
          </p:cNvPr>
          <p:cNvSpPr txBox="1"/>
          <p:nvPr/>
        </p:nvSpPr>
        <p:spPr>
          <a:xfrm>
            <a:off x="5294284" y="1996928"/>
            <a:ext cx="5714025" cy="2677656"/>
          </a:xfrm>
          <a:prstGeom prst="rect">
            <a:avLst/>
          </a:prstGeom>
          <a:noFill/>
          <a:ln w="38100">
            <a:solidFill>
              <a:schemeClr val="accent1"/>
            </a:solidFill>
          </a:ln>
        </p:spPr>
        <p:txBody>
          <a:bodyPr wrap="square" rtlCol="0">
            <a:spAutoFit/>
          </a:bodyPr>
          <a:lstStyle/>
          <a:p>
            <a:r>
              <a:rPr lang="en-US" sz="1200" dirty="0">
                <a:solidFill>
                  <a:schemeClr val="accent1">
                    <a:lumMod val="40000"/>
                    <a:lumOff val="60000"/>
                  </a:schemeClr>
                </a:solidFill>
                <a:latin typeface="Russo One" panose="02000503050000020004" pitchFamily="2" charset="0"/>
              </a:rPr>
              <a:t>Description:</a:t>
            </a:r>
          </a:p>
          <a:p>
            <a:r>
              <a:rPr lang="en-US" sz="1200" dirty="0">
                <a:solidFill>
                  <a:schemeClr val="accent1">
                    <a:lumMod val="40000"/>
                    <a:lumOff val="60000"/>
                  </a:schemeClr>
                </a:solidFill>
              </a:rPr>
              <a:t>The Sentinel-class Landing Craft is a 38-meter long troop transport unit that consists of four Sentinel-class Landing Craft, along with four pilots, four copilots, twelve gunners, four technicians, and two mechanics to operate and maintain them. </a:t>
            </a:r>
          </a:p>
          <a:p>
            <a:endParaRPr lang="en-US" sz="1200" dirty="0">
              <a:solidFill>
                <a:schemeClr val="accent1">
                  <a:lumMod val="40000"/>
                  <a:lumOff val="60000"/>
                </a:schemeClr>
              </a:solidFill>
            </a:endParaRPr>
          </a:p>
          <a:p>
            <a:r>
              <a:rPr lang="en-US" sz="1200" dirty="0">
                <a:solidFill>
                  <a:schemeClr val="accent1">
                    <a:lumMod val="40000"/>
                    <a:lumOff val="60000"/>
                  </a:schemeClr>
                </a:solidFill>
              </a:rPr>
              <a:t>Designed as a multipurpose drop ship for transporting troops and armor directly into battle safely, it is heavily armed with eight retractable laser cannons, two retractable repeating blaster cannon turrets, one retractable ion cannon turret and two missile launchers. </a:t>
            </a:r>
          </a:p>
          <a:p>
            <a:endParaRPr lang="en-US" sz="1200" dirty="0">
              <a:solidFill>
                <a:schemeClr val="accent1">
                  <a:lumMod val="40000"/>
                  <a:lumOff val="60000"/>
                </a:schemeClr>
              </a:solidFill>
            </a:endParaRPr>
          </a:p>
          <a:p>
            <a:r>
              <a:rPr lang="en-US" sz="1200" dirty="0">
                <a:solidFill>
                  <a:schemeClr val="accent1">
                    <a:lumMod val="40000"/>
                    <a:lumOff val="60000"/>
                  </a:schemeClr>
                </a:solidFill>
              </a:rPr>
              <a:t>Hyperdrive capable, this vessel has great maneuverability and speed, with heavy armor and shielding. Operated by the pilots in the flight, each can carry up to 75 stormtroopers, allowing the flight to carry 300 soldiers or passengers or with alternate configurations depending on the nature of the mission a range of different armor or support vehicles. </a:t>
            </a:r>
            <a:endParaRPr lang="pt-PT" sz="1200" dirty="0">
              <a:solidFill>
                <a:schemeClr val="accent1">
                  <a:lumMod val="40000"/>
                  <a:lumOff val="60000"/>
                </a:schemeClr>
              </a:solidFill>
            </a:endParaRPr>
          </a:p>
        </p:txBody>
      </p:sp>
      <p:pic>
        <p:nvPicPr>
          <p:cNvPr id="2" name="Imagem 1">
            <a:extLst>
              <a:ext uri="{FF2B5EF4-FFF2-40B4-BE49-F238E27FC236}">
                <a16:creationId xmlns:a16="http://schemas.microsoft.com/office/drawing/2014/main" id="{54F77097-6B86-46D9-BEEF-3EEA1EBBA4DB}"/>
              </a:ext>
            </a:extLst>
          </p:cNvPr>
          <p:cNvPicPr>
            <a:picLocks noChangeAspect="1"/>
          </p:cNvPicPr>
          <p:nvPr/>
        </p:nvPicPr>
        <p:blipFill>
          <a:blip r:embed="rId5">
            <a:clrChange>
              <a:clrFrom>
                <a:srgbClr val="000000"/>
              </a:clrFrom>
              <a:clrTo>
                <a:srgbClr val="000000">
                  <a:alpha val="0"/>
                </a:srgbClr>
              </a:clrTo>
            </a:clrChange>
          </a:blip>
          <a:stretch>
            <a:fillRect/>
          </a:stretch>
        </p:blipFill>
        <p:spPr>
          <a:xfrm>
            <a:off x="1454400" y="1990800"/>
            <a:ext cx="3380400" cy="3380400"/>
          </a:xfrm>
          <a:prstGeom prst="rect">
            <a:avLst/>
          </a:prstGeom>
        </p:spPr>
      </p:pic>
      <p:pic>
        <p:nvPicPr>
          <p:cNvPr id="12" name="Imagem 11">
            <a:extLst>
              <a:ext uri="{FF2B5EF4-FFF2-40B4-BE49-F238E27FC236}">
                <a16:creationId xmlns:a16="http://schemas.microsoft.com/office/drawing/2014/main" id="{2CEA8474-3B39-47B7-9B65-FE93F674E926}"/>
              </a:ext>
            </a:extLst>
          </p:cNvPr>
          <p:cNvPicPr>
            <a:picLocks noChangeAspect="1"/>
          </p:cNvPicPr>
          <p:nvPr/>
        </p:nvPicPr>
        <p:blipFill>
          <a:blip r:embed="rId6">
            <a:alphaModFix amt="20000"/>
          </a:blip>
          <a:stretch>
            <a:fillRect/>
          </a:stretch>
        </p:blipFill>
        <p:spPr>
          <a:xfrm>
            <a:off x="1003177" y="461890"/>
            <a:ext cx="10697592" cy="5928415"/>
          </a:xfrm>
          <a:prstGeom prst="rect">
            <a:avLst/>
          </a:prstGeom>
        </p:spPr>
      </p:pic>
    </p:spTree>
    <p:extLst>
      <p:ext uri="{BB962C8B-B14F-4D97-AF65-F5344CB8AC3E}">
        <p14:creationId xmlns:p14="http://schemas.microsoft.com/office/powerpoint/2010/main" val="32337191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34D50FD3-270B-4A37-8DBC-8E42FAF7AFDE}"/>
              </a:ext>
            </a:extLst>
          </p:cNvPr>
          <p:cNvPicPr>
            <a:picLocks noChangeAspect="1"/>
          </p:cNvPicPr>
          <p:nvPr/>
        </p:nvPicPr>
        <p:blipFill>
          <a:blip r:embed="rId2"/>
          <a:stretch>
            <a:fillRect/>
          </a:stretch>
        </p:blipFill>
        <p:spPr>
          <a:xfrm>
            <a:off x="5107536" y="990889"/>
            <a:ext cx="1905000" cy="1905000"/>
          </a:xfrm>
          <a:prstGeom prst="rect">
            <a:avLst/>
          </a:prstGeom>
        </p:spPr>
      </p:pic>
      <p:pic>
        <p:nvPicPr>
          <p:cNvPr id="4" name="Imagem 3">
            <a:extLst>
              <a:ext uri="{FF2B5EF4-FFF2-40B4-BE49-F238E27FC236}">
                <a16:creationId xmlns:a16="http://schemas.microsoft.com/office/drawing/2014/main" id="{B8482328-E01F-4364-B860-03D5D6F5C722}"/>
              </a:ext>
            </a:extLst>
          </p:cNvPr>
          <p:cNvPicPr>
            <a:picLocks noChangeAspect="1"/>
          </p:cNvPicPr>
          <p:nvPr/>
        </p:nvPicPr>
        <p:blipFill>
          <a:blip r:embed="rId3"/>
          <a:stretch>
            <a:fillRect/>
          </a:stretch>
        </p:blipFill>
        <p:spPr>
          <a:xfrm rot="5400000">
            <a:off x="2664095" y="-2664099"/>
            <a:ext cx="6863803" cy="12192002"/>
          </a:xfrm>
          <a:prstGeom prst="rect">
            <a:avLst/>
          </a:prstGeom>
        </p:spPr>
      </p:pic>
      <p:sp>
        <p:nvSpPr>
          <p:cNvPr id="14" name="CaixaDeTexto 13">
            <a:extLst>
              <a:ext uri="{FF2B5EF4-FFF2-40B4-BE49-F238E27FC236}">
                <a16:creationId xmlns:a16="http://schemas.microsoft.com/office/drawing/2014/main" id="{EBA50816-16DD-49C2-99F2-1D00DEA9E7FD}"/>
              </a:ext>
            </a:extLst>
          </p:cNvPr>
          <p:cNvSpPr txBox="1"/>
          <p:nvPr/>
        </p:nvSpPr>
        <p:spPr>
          <a:xfrm>
            <a:off x="1535747" y="2302876"/>
            <a:ext cx="2036038" cy="276999"/>
          </a:xfrm>
          <a:prstGeom prst="rect">
            <a:avLst/>
          </a:prstGeom>
          <a:noFill/>
          <a:ln w="38100">
            <a:solidFill>
              <a:schemeClr val="accent1"/>
            </a:solidFill>
          </a:ln>
        </p:spPr>
        <p:txBody>
          <a:bodyPr wrap="square" rtlCol="0">
            <a:spAutoFit/>
          </a:bodyPr>
          <a:lstStyle/>
          <a:p>
            <a:r>
              <a:rPr lang="en-US" sz="1200" dirty="0">
                <a:solidFill>
                  <a:schemeClr val="accent1">
                    <a:lumMod val="40000"/>
                    <a:lumOff val="60000"/>
                  </a:schemeClr>
                </a:solidFill>
                <a:latin typeface="Russo One" panose="02000503050000020004" pitchFamily="2" charset="0"/>
              </a:rPr>
              <a:t>28 Quad Laser Turrets</a:t>
            </a:r>
            <a:endParaRPr lang="pt-PT" sz="1200" dirty="0">
              <a:solidFill>
                <a:schemeClr val="accent1">
                  <a:lumMod val="40000"/>
                  <a:lumOff val="60000"/>
                </a:schemeClr>
              </a:solidFill>
              <a:latin typeface="Russo One" panose="02000503050000020004" pitchFamily="2" charset="0"/>
            </a:endParaRPr>
          </a:p>
        </p:txBody>
      </p:sp>
      <p:sp>
        <p:nvSpPr>
          <p:cNvPr id="29" name="CaixaDeTexto 28">
            <a:extLst>
              <a:ext uri="{FF2B5EF4-FFF2-40B4-BE49-F238E27FC236}">
                <a16:creationId xmlns:a16="http://schemas.microsoft.com/office/drawing/2014/main" id="{F40F0532-E698-46F7-9B26-A833AEBC26A2}"/>
              </a:ext>
            </a:extLst>
          </p:cNvPr>
          <p:cNvSpPr txBox="1"/>
          <p:nvPr/>
        </p:nvSpPr>
        <p:spPr>
          <a:xfrm>
            <a:off x="8161823" y="1772638"/>
            <a:ext cx="2911894" cy="2492990"/>
          </a:xfrm>
          <a:prstGeom prst="rect">
            <a:avLst/>
          </a:prstGeom>
          <a:noFill/>
          <a:ln w="38100">
            <a:solidFill>
              <a:schemeClr val="accent1"/>
            </a:solidFill>
          </a:ln>
        </p:spPr>
        <p:txBody>
          <a:bodyPr wrap="square" rtlCol="0">
            <a:spAutoFit/>
          </a:bodyPr>
          <a:lstStyle/>
          <a:p>
            <a:r>
              <a:rPr lang="en-US" sz="1200" dirty="0">
                <a:solidFill>
                  <a:schemeClr val="accent1">
                    <a:lumMod val="40000"/>
                    <a:lumOff val="60000"/>
                  </a:schemeClr>
                </a:solidFill>
                <a:latin typeface="Russo One" panose="02000503050000020004" pitchFamily="2" charset="0"/>
              </a:rPr>
              <a:t>Description:</a:t>
            </a:r>
          </a:p>
          <a:p>
            <a:r>
              <a:rPr lang="en-US" sz="1200" dirty="0">
                <a:solidFill>
                  <a:schemeClr val="accent1">
                    <a:lumMod val="40000"/>
                    <a:lumOff val="60000"/>
                  </a:schemeClr>
                </a:solidFill>
              </a:rPr>
              <a:t>The Lancer frigate provides the main anti-Starfighter firepower for the Dreadnaught line of battle. </a:t>
            </a:r>
          </a:p>
          <a:p>
            <a:endParaRPr lang="en-US" sz="1200" dirty="0">
              <a:solidFill>
                <a:schemeClr val="accent1">
                  <a:lumMod val="40000"/>
                  <a:lumOff val="60000"/>
                </a:schemeClr>
              </a:solidFill>
            </a:endParaRPr>
          </a:p>
          <a:p>
            <a:r>
              <a:rPr lang="en-US" sz="1200" dirty="0">
                <a:solidFill>
                  <a:schemeClr val="accent1">
                    <a:lumMod val="40000"/>
                    <a:lumOff val="60000"/>
                  </a:schemeClr>
                </a:solidFill>
              </a:rPr>
              <a:t>With 28 quad laser cannons mounted in raised pylons for increased field of fire, it poses a deadly threat to any fighters attempting to approach. </a:t>
            </a:r>
          </a:p>
          <a:p>
            <a:endParaRPr lang="en-US" sz="1200" dirty="0">
              <a:solidFill>
                <a:schemeClr val="accent1">
                  <a:lumMod val="40000"/>
                  <a:lumOff val="60000"/>
                </a:schemeClr>
              </a:solidFill>
            </a:endParaRPr>
          </a:p>
          <a:p>
            <a:r>
              <a:rPr lang="en-US" sz="1200" dirty="0">
                <a:solidFill>
                  <a:schemeClr val="accent1">
                    <a:lumMod val="40000"/>
                    <a:lumOff val="60000"/>
                  </a:schemeClr>
                </a:solidFill>
              </a:rPr>
              <a:t>Dispersal of weapons emplacement covers the vessel from all sides, leading to a balanced, if watered down, field of fire.</a:t>
            </a:r>
          </a:p>
        </p:txBody>
      </p:sp>
      <p:sp>
        <p:nvSpPr>
          <p:cNvPr id="31" name="CaixaDeTexto 30">
            <a:extLst>
              <a:ext uri="{FF2B5EF4-FFF2-40B4-BE49-F238E27FC236}">
                <a16:creationId xmlns:a16="http://schemas.microsoft.com/office/drawing/2014/main" id="{029D95E0-A79C-44F0-BC44-B595DA6B56FD}"/>
              </a:ext>
            </a:extLst>
          </p:cNvPr>
          <p:cNvSpPr txBox="1"/>
          <p:nvPr/>
        </p:nvSpPr>
        <p:spPr>
          <a:xfrm>
            <a:off x="4224977" y="513703"/>
            <a:ext cx="3972803" cy="338554"/>
          </a:xfrm>
          <a:prstGeom prst="rect">
            <a:avLst/>
          </a:prstGeom>
          <a:noFill/>
        </p:spPr>
        <p:txBody>
          <a:bodyPr wrap="square" rtlCol="0">
            <a:spAutoFit/>
          </a:bodyPr>
          <a:lstStyle/>
          <a:p>
            <a:r>
              <a:rPr lang="en-US" sz="1600" dirty="0">
                <a:solidFill>
                  <a:schemeClr val="accent1">
                    <a:lumMod val="40000"/>
                    <a:lumOff val="60000"/>
                  </a:schemeClr>
                </a:solidFill>
                <a:latin typeface="Russo One" panose="02000503050000020004" pitchFamily="2" charset="0"/>
              </a:rPr>
              <a:t>Lancer-class Collective s20 Frigate</a:t>
            </a:r>
            <a:endParaRPr lang="pt-PT" sz="1600" dirty="0">
              <a:solidFill>
                <a:schemeClr val="accent1">
                  <a:lumMod val="40000"/>
                  <a:lumOff val="60000"/>
                </a:schemeClr>
              </a:solidFill>
              <a:latin typeface="Russo One" panose="02000503050000020004" pitchFamily="2" charset="0"/>
            </a:endParaRPr>
          </a:p>
        </p:txBody>
      </p:sp>
      <p:sp>
        <p:nvSpPr>
          <p:cNvPr id="38" name="CaixaDeTexto 37">
            <a:extLst>
              <a:ext uri="{FF2B5EF4-FFF2-40B4-BE49-F238E27FC236}">
                <a16:creationId xmlns:a16="http://schemas.microsoft.com/office/drawing/2014/main" id="{919CA52E-C9BD-4CD4-B83D-8FC9C4AAEE4D}"/>
              </a:ext>
            </a:extLst>
          </p:cNvPr>
          <p:cNvSpPr txBox="1"/>
          <p:nvPr/>
        </p:nvSpPr>
        <p:spPr>
          <a:xfrm>
            <a:off x="1391877" y="4074420"/>
            <a:ext cx="2052659" cy="1938992"/>
          </a:xfrm>
          <a:prstGeom prst="rect">
            <a:avLst/>
          </a:prstGeom>
          <a:noFill/>
          <a:ln w="38100">
            <a:solidFill>
              <a:schemeClr val="accent1"/>
            </a:solidFill>
          </a:ln>
        </p:spPr>
        <p:txBody>
          <a:bodyPr wrap="square" rtlCol="0">
            <a:spAutoFit/>
          </a:bodyPr>
          <a:lstStyle/>
          <a:p>
            <a:r>
              <a:rPr lang="en-US" sz="1200" dirty="0">
                <a:solidFill>
                  <a:schemeClr val="accent1">
                    <a:lumMod val="40000"/>
                    <a:lumOff val="60000"/>
                  </a:schemeClr>
                </a:solidFill>
                <a:latin typeface="Russo One" panose="02000503050000020004" pitchFamily="2" charset="0"/>
              </a:rPr>
              <a:t>Known Weaknesses:</a:t>
            </a:r>
          </a:p>
          <a:p>
            <a:r>
              <a:rPr lang="en-US" sz="1200" dirty="0">
                <a:solidFill>
                  <a:schemeClr val="accent1">
                    <a:lumMod val="40000"/>
                    <a:lumOff val="60000"/>
                  </a:schemeClr>
                </a:solidFill>
              </a:rPr>
              <a:t>Lacking all other types of weaponry and reports showing no added reinforcement to the ship’s structural integrity, the frigate serves as a support ship only and cannot stand against dedicated turbo-laser fire, even from escort vessels. </a:t>
            </a:r>
          </a:p>
        </p:txBody>
      </p:sp>
      <p:pic>
        <p:nvPicPr>
          <p:cNvPr id="6" name="Imagem 5">
            <a:extLst>
              <a:ext uri="{FF2B5EF4-FFF2-40B4-BE49-F238E27FC236}">
                <a16:creationId xmlns:a16="http://schemas.microsoft.com/office/drawing/2014/main" id="{D35D1DCC-3B53-43E0-8856-3C6BBE3060DD}"/>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9240906" y="5043916"/>
            <a:ext cx="1288012" cy="1288012"/>
          </a:xfrm>
          <a:prstGeom prst="rect">
            <a:avLst/>
          </a:prstGeom>
        </p:spPr>
      </p:pic>
      <p:pic>
        <p:nvPicPr>
          <p:cNvPr id="9" name="Imagem 8">
            <a:extLst>
              <a:ext uri="{FF2B5EF4-FFF2-40B4-BE49-F238E27FC236}">
                <a16:creationId xmlns:a16="http://schemas.microsoft.com/office/drawing/2014/main" id="{FC8749BF-65D6-4C24-8FAF-8BFA2001C4ED}"/>
              </a:ext>
            </a:extLst>
          </p:cNvPr>
          <p:cNvPicPr>
            <a:picLocks noChangeAspect="1"/>
          </p:cNvPicPr>
          <p:nvPr/>
        </p:nvPicPr>
        <p:blipFill>
          <a:blip r:embed="rId2">
            <a:clrChange>
              <a:clrFrom>
                <a:srgbClr val="000000"/>
              </a:clrFrom>
              <a:clrTo>
                <a:srgbClr val="000000">
                  <a:alpha val="0"/>
                </a:srgbClr>
              </a:clrTo>
            </a:clrChange>
          </a:blip>
          <a:stretch>
            <a:fillRect/>
          </a:stretch>
        </p:blipFill>
        <p:spPr>
          <a:xfrm>
            <a:off x="4119867" y="1332116"/>
            <a:ext cx="3802562" cy="3802562"/>
          </a:xfrm>
          <a:prstGeom prst="rect">
            <a:avLst/>
          </a:prstGeom>
        </p:spPr>
      </p:pic>
      <p:cxnSp>
        <p:nvCxnSpPr>
          <p:cNvPr id="7" name="Conexão reta 6">
            <a:extLst>
              <a:ext uri="{FF2B5EF4-FFF2-40B4-BE49-F238E27FC236}">
                <a16:creationId xmlns:a16="http://schemas.microsoft.com/office/drawing/2014/main" id="{A35E651F-A889-4D0A-BAD6-E27BD76024CE}"/>
              </a:ext>
            </a:extLst>
          </p:cNvPr>
          <p:cNvCxnSpPr>
            <a:cxnSpLocks/>
          </p:cNvCxnSpPr>
          <p:nvPr/>
        </p:nvCxnSpPr>
        <p:spPr>
          <a:xfrm flipH="1" flipV="1">
            <a:off x="4928086" y="2457229"/>
            <a:ext cx="1093062" cy="31736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Conexão reta 9">
            <a:extLst>
              <a:ext uri="{FF2B5EF4-FFF2-40B4-BE49-F238E27FC236}">
                <a16:creationId xmlns:a16="http://schemas.microsoft.com/office/drawing/2014/main" id="{379EED5A-CBF5-45EC-9C14-B96B7C9A7BA8}"/>
              </a:ext>
            </a:extLst>
          </p:cNvPr>
          <p:cNvCxnSpPr>
            <a:cxnSpLocks/>
          </p:cNvCxnSpPr>
          <p:nvPr/>
        </p:nvCxnSpPr>
        <p:spPr>
          <a:xfrm flipH="1" flipV="1">
            <a:off x="3595496" y="2441375"/>
            <a:ext cx="1372959" cy="1585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Conexão reta 14">
            <a:extLst>
              <a:ext uri="{FF2B5EF4-FFF2-40B4-BE49-F238E27FC236}">
                <a16:creationId xmlns:a16="http://schemas.microsoft.com/office/drawing/2014/main" id="{6183E5B3-475C-4D9A-8DBB-B558E813A4C7}"/>
              </a:ext>
            </a:extLst>
          </p:cNvPr>
          <p:cNvCxnSpPr>
            <a:cxnSpLocks/>
          </p:cNvCxnSpPr>
          <p:nvPr/>
        </p:nvCxnSpPr>
        <p:spPr>
          <a:xfrm>
            <a:off x="973332" y="1322205"/>
            <a:ext cx="272865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Conexão reta 15">
            <a:extLst>
              <a:ext uri="{FF2B5EF4-FFF2-40B4-BE49-F238E27FC236}">
                <a16:creationId xmlns:a16="http://schemas.microsoft.com/office/drawing/2014/main" id="{7F76B992-1BA1-4BA2-A4C4-FE0EF8C7E1EC}"/>
              </a:ext>
            </a:extLst>
          </p:cNvPr>
          <p:cNvCxnSpPr>
            <a:cxnSpLocks/>
          </p:cNvCxnSpPr>
          <p:nvPr/>
        </p:nvCxnSpPr>
        <p:spPr>
          <a:xfrm>
            <a:off x="973332" y="665017"/>
            <a:ext cx="220487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Conexão reta 16">
            <a:extLst>
              <a:ext uri="{FF2B5EF4-FFF2-40B4-BE49-F238E27FC236}">
                <a16:creationId xmlns:a16="http://schemas.microsoft.com/office/drawing/2014/main" id="{28D64A25-3FDB-4EC2-BC0E-6B9DA48FAE19}"/>
              </a:ext>
            </a:extLst>
          </p:cNvPr>
          <p:cNvCxnSpPr/>
          <p:nvPr/>
        </p:nvCxnSpPr>
        <p:spPr>
          <a:xfrm flipH="1" flipV="1">
            <a:off x="3178206" y="665017"/>
            <a:ext cx="532660" cy="66709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8" name="CaixaDeTexto 17">
            <a:extLst>
              <a:ext uri="{FF2B5EF4-FFF2-40B4-BE49-F238E27FC236}">
                <a16:creationId xmlns:a16="http://schemas.microsoft.com/office/drawing/2014/main" id="{6BC5E0ED-076F-4E7F-9E69-622EFC2001BD}"/>
              </a:ext>
            </a:extLst>
          </p:cNvPr>
          <p:cNvSpPr txBox="1"/>
          <p:nvPr/>
        </p:nvSpPr>
        <p:spPr>
          <a:xfrm>
            <a:off x="1037287" y="624230"/>
            <a:ext cx="2507782" cy="707886"/>
          </a:xfrm>
          <a:prstGeom prst="rect">
            <a:avLst/>
          </a:prstGeom>
          <a:noFill/>
          <a:ln w="38100">
            <a:noFill/>
          </a:ln>
        </p:spPr>
        <p:txBody>
          <a:bodyPr wrap="square" rtlCol="0">
            <a:spAutoFit/>
          </a:bodyPr>
          <a:lstStyle/>
          <a:p>
            <a:r>
              <a:rPr lang="en-US" sz="2000" dirty="0">
                <a:solidFill>
                  <a:schemeClr val="accent1">
                    <a:lumMod val="40000"/>
                    <a:lumOff val="60000"/>
                  </a:schemeClr>
                </a:solidFill>
                <a:latin typeface="Russo One" panose="02000503050000020004" pitchFamily="2" charset="0"/>
              </a:rPr>
              <a:t>Collective Starship Analysis</a:t>
            </a:r>
            <a:endParaRPr lang="pt-PT" sz="2000" dirty="0">
              <a:solidFill>
                <a:schemeClr val="accent1">
                  <a:lumMod val="40000"/>
                  <a:lumOff val="60000"/>
                </a:schemeClr>
              </a:solidFill>
              <a:latin typeface="Russo One" panose="02000503050000020004" pitchFamily="2" charset="0"/>
            </a:endParaRPr>
          </a:p>
        </p:txBody>
      </p:sp>
      <p:pic>
        <p:nvPicPr>
          <p:cNvPr id="20" name="Imagem 19">
            <a:extLst>
              <a:ext uri="{FF2B5EF4-FFF2-40B4-BE49-F238E27FC236}">
                <a16:creationId xmlns:a16="http://schemas.microsoft.com/office/drawing/2014/main" id="{3BC202CE-3C7A-4FCF-9F79-8CBD47523E2D}"/>
              </a:ext>
            </a:extLst>
          </p:cNvPr>
          <p:cNvPicPr>
            <a:picLocks noChangeAspect="1"/>
          </p:cNvPicPr>
          <p:nvPr/>
        </p:nvPicPr>
        <p:blipFill>
          <a:blip r:embed="rId5">
            <a:alphaModFix amt="20000"/>
          </a:blip>
          <a:stretch>
            <a:fillRect/>
          </a:stretch>
        </p:blipFill>
        <p:spPr>
          <a:xfrm>
            <a:off x="1003177" y="461890"/>
            <a:ext cx="10697592" cy="5928415"/>
          </a:xfrm>
          <a:prstGeom prst="rect">
            <a:avLst/>
          </a:prstGeom>
        </p:spPr>
      </p:pic>
    </p:spTree>
    <p:extLst>
      <p:ext uri="{BB962C8B-B14F-4D97-AF65-F5344CB8AC3E}">
        <p14:creationId xmlns:p14="http://schemas.microsoft.com/office/powerpoint/2010/main" val="27191654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B8482328-E01F-4364-B860-03D5D6F5C722}"/>
              </a:ext>
            </a:extLst>
          </p:cNvPr>
          <p:cNvPicPr>
            <a:picLocks noChangeAspect="1"/>
          </p:cNvPicPr>
          <p:nvPr/>
        </p:nvPicPr>
        <p:blipFill>
          <a:blip r:embed="rId3"/>
          <a:stretch>
            <a:fillRect/>
          </a:stretch>
        </p:blipFill>
        <p:spPr>
          <a:xfrm rot="5400000">
            <a:off x="2664100" y="-2669903"/>
            <a:ext cx="6863803" cy="12192002"/>
          </a:xfrm>
          <a:prstGeom prst="rect">
            <a:avLst/>
          </a:prstGeom>
        </p:spPr>
      </p:pic>
      <p:sp>
        <p:nvSpPr>
          <p:cNvPr id="31" name="CaixaDeTexto 30">
            <a:extLst>
              <a:ext uri="{FF2B5EF4-FFF2-40B4-BE49-F238E27FC236}">
                <a16:creationId xmlns:a16="http://schemas.microsoft.com/office/drawing/2014/main" id="{029D95E0-A79C-44F0-BC44-B595DA6B56FD}"/>
              </a:ext>
            </a:extLst>
          </p:cNvPr>
          <p:cNvSpPr txBox="1"/>
          <p:nvPr/>
        </p:nvSpPr>
        <p:spPr>
          <a:xfrm>
            <a:off x="4341747" y="539639"/>
            <a:ext cx="4672050" cy="338554"/>
          </a:xfrm>
          <a:prstGeom prst="rect">
            <a:avLst/>
          </a:prstGeom>
          <a:noFill/>
        </p:spPr>
        <p:txBody>
          <a:bodyPr wrap="square" rtlCol="0">
            <a:spAutoFit/>
          </a:bodyPr>
          <a:lstStyle/>
          <a:p>
            <a:r>
              <a:rPr lang="en-US" sz="1600" dirty="0">
                <a:solidFill>
                  <a:schemeClr val="accent1">
                    <a:lumMod val="40000"/>
                    <a:lumOff val="60000"/>
                  </a:schemeClr>
                </a:solidFill>
                <a:latin typeface="Russo One" panose="02000503050000020004" pitchFamily="2" charset="0"/>
              </a:rPr>
              <a:t>Self-Propelled Heavy Artillery (SPHA) Line</a:t>
            </a:r>
            <a:endParaRPr lang="pt-PT" sz="1600" dirty="0">
              <a:solidFill>
                <a:schemeClr val="accent1">
                  <a:lumMod val="40000"/>
                  <a:lumOff val="60000"/>
                </a:schemeClr>
              </a:solidFill>
              <a:latin typeface="Russo One" panose="02000503050000020004" pitchFamily="2" charset="0"/>
            </a:endParaRPr>
          </a:p>
        </p:txBody>
      </p:sp>
      <p:pic>
        <p:nvPicPr>
          <p:cNvPr id="6" name="Imagem 5">
            <a:extLst>
              <a:ext uri="{FF2B5EF4-FFF2-40B4-BE49-F238E27FC236}">
                <a16:creationId xmlns:a16="http://schemas.microsoft.com/office/drawing/2014/main" id="{D35D1DCC-3B53-43E0-8856-3C6BBE3060DD}"/>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9240906" y="5043916"/>
            <a:ext cx="1288012" cy="1288012"/>
          </a:xfrm>
          <a:prstGeom prst="rect">
            <a:avLst/>
          </a:prstGeom>
        </p:spPr>
      </p:pic>
      <p:cxnSp>
        <p:nvCxnSpPr>
          <p:cNvPr id="18" name="Conexão reta 17">
            <a:extLst>
              <a:ext uri="{FF2B5EF4-FFF2-40B4-BE49-F238E27FC236}">
                <a16:creationId xmlns:a16="http://schemas.microsoft.com/office/drawing/2014/main" id="{622A5095-CF56-4B1B-8B05-21D9C7BE60E9}"/>
              </a:ext>
            </a:extLst>
          </p:cNvPr>
          <p:cNvCxnSpPr>
            <a:cxnSpLocks/>
          </p:cNvCxnSpPr>
          <p:nvPr/>
        </p:nvCxnSpPr>
        <p:spPr>
          <a:xfrm>
            <a:off x="973332" y="1322205"/>
            <a:ext cx="272865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Conexão reta 18">
            <a:extLst>
              <a:ext uri="{FF2B5EF4-FFF2-40B4-BE49-F238E27FC236}">
                <a16:creationId xmlns:a16="http://schemas.microsoft.com/office/drawing/2014/main" id="{D98D0B3B-B57C-4E67-AFE3-0F2CDFA2826A}"/>
              </a:ext>
            </a:extLst>
          </p:cNvPr>
          <p:cNvCxnSpPr>
            <a:cxnSpLocks/>
          </p:cNvCxnSpPr>
          <p:nvPr/>
        </p:nvCxnSpPr>
        <p:spPr>
          <a:xfrm>
            <a:off x="973332" y="665017"/>
            <a:ext cx="220487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Conexão reta 20">
            <a:extLst>
              <a:ext uri="{FF2B5EF4-FFF2-40B4-BE49-F238E27FC236}">
                <a16:creationId xmlns:a16="http://schemas.microsoft.com/office/drawing/2014/main" id="{78B8ACF4-BD76-4E96-8195-7F24DE1D5F58}"/>
              </a:ext>
            </a:extLst>
          </p:cNvPr>
          <p:cNvCxnSpPr/>
          <p:nvPr/>
        </p:nvCxnSpPr>
        <p:spPr>
          <a:xfrm flipH="1" flipV="1">
            <a:off x="3178206" y="665017"/>
            <a:ext cx="532660" cy="66709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4" name="CaixaDeTexto 23">
            <a:extLst>
              <a:ext uri="{FF2B5EF4-FFF2-40B4-BE49-F238E27FC236}">
                <a16:creationId xmlns:a16="http://schemas.microsoft.com/office/drawing/2014/main" id="{A5F1B788-8D29-4884-B61B-3E7E4B87D80A}"/>
              </a:ext>
            </a:extLst>
          </p:cNvPr>
          <p:cNvSpPr txBox="1"/>
          <p:nvPr/>
        </p:nvSpPr>
        <p:spPr>
          <a:xfrm>
            <a:off x="921311" y="702572"/>
            <a:ext cx="2664701" cy="646331"/>
          </a:xfrm>
          <a:prstGeom prst="rect">
            <a:avLst/>
          </a:prstGeom>
          <a:noFill/>
          <a:ln w="38100">
            <a:noFill/>
          </a:ln>
        </p:spPr>
        <p:txBody>
          <a:bodyPr wrap="square" rtlCol="0">
            <a:spAutoFit/>
          </a:bodyPr>
          <a:lstStyle/>
          <a:p>
            <a:r>
              <a:rPr lang="en-US" dirty="0" err="1">
                <a:solidFill>
                  <a:schemeClr val="accent1">
                    <a:lumMod val="40000"/>
                    <a:lumOff val="60000"/>
                  </a:schemeClr>
                </a:solidFill>
                <a:latin typeface="Russo One" panose="02000503050000020004" pitchFamily="2" charset="0"/>
              </a:rPr>
              <a:t>Arcona</a:t>
            </a:r>
            <a:r>
              <a:rPr lang="en-US" dirty="0">
                <a:solidFill>
                  <a:schemeClr val="accent1">
                    <a:lumMod val="40000"/>
                    <a:lumOff val="60000"/>
                  </a:schemeClr>
                </a:solidFill>
                <a:latin typeface="Russo One" panose="02000503050000020004" pitchFamily="2" charset="0"/>
              </a:rPr>
              <a:t> Ground</a:t>
            </a:r>
          </a:p>
          <a:p>
            <a:r>
              <a:rPr lang="en-US" dirty="0">
                <a:solidFill>
                  <a:schemeClr val="accent1">
                    <a:lumMod val="40000"/>
                    <a:lumOff val="60000"/>
                  </a:schemeClr>
                </a:solidFill>
                <a:latin typeface="Russo One" panose="02000503050000020004" pitchFamily="2" charset="0"/>
              </a:rPr>
              <a:t>Force Analysis</a:t>
            </a:r>
            <a:endParaRPr lang="pt-PT" dirty="0">
              <a:solidFill>
                <a:schemeClr val="accent1">
                  <a:lumMod val="40000"/>
                  <a:lumOff val="60000"/>
                </a:schemeClr>
              </a:solidFill>
              <a:latin typeface="Russo One" panose="02000503050000020004" pitchFamily="2" charset="0"/>
            </a:endParaRPr>
          </a:p>
        </p:txBody>
      </p:sp>
      <p:sp>
        <p:nvSpPr>
          <p:cNvPr id="9" name="CaixaDeTexto 8">
            <a:extLst>
              <a:ext uri="{FF2B5EF4-FFF2-40B4-BE49-F238E27FC236}">
                <a16:creationId xmlns:a16="http://schemas.microsoft.com/office/drawing/2014/main" id="{B1AF9555-01A4-4A26-81DA-F1AC1D1D16DD}"/>
              </a:ext>
            </a:extLst>
          </p:cNvPr>
          <p:cNvSpPr txBox="1"/>
          <p:nvPr/>
        </p:nvSpPr>
        <p:spPr>
          <a:xfrm>
            <a:off x="5294284" y="1996928"/>
            <a:ext cx="5714025" cy="2431435"/>
          </a:xfrm>
          <a:prstGeom prst="rect">
            <a:avLst/>
          </a:prstGeom>
          <a:noFill/>
          <a:ln w="38100">
            <a:solidFill>
              <a:schemeClr val="accent1"/>
            </a:solidFill>
          </a:ln>
        </p:spPr>
        <p:txBody>
          <a:bodyPr wrap="square" rtlCol="0">
            <a:spAutoFit/>
          </a:bodyPr>
          <a:lstStyle/>
          <a:p>
            <a:r>
              <a:rPr lang="en-US" sz="1200" dirty="0">
                <a:solidFill>
                  <a:schemeClr val="accent1">
                    <a:lumMod val="40000"/>
                    <a:lumOff val="60000"/>
                  </a:schemeClr>
                </a:solidFill>
                <a:latin typeface="Russo One" panose="02000503050000020004" pitchFamily="2" charset="0"/>
              </a:rPr>
              <a:t>Description:</a:t>
            </a:r>
          </a:p>
          <a:p>
            <a:r>
              <a:rPr lang="en-US" sz="1400" dirty="0">
                <a:solidFill>
                  <a:schemeClr val="accent1">
                    <a:lumMod val="40000"/>
                    <a:lumOff val="60000"/>
                  </a:schemeClr>
                </a:solidFill>
              </a:rPr>
              <a:t>The Self-Propelled Heavy Artillery Line (SPHA) is a collection of eight pieces of Self-Propelled Heavy Artillery. </a:t>
            </a:r>
          </a:p>
          <a:p>
            <a:endParaRPr lang="en-US" sz="1400" dirty="0">
              <a:solidFill>
                <a:schemeClr val="accent1">
                  <a:lumMod val="40000"/>
                  <a:lumOff val="60000"/>
                </a:schemeClr>
              </a:solidFill>
            </a:endParaRPr>
          </a:p>
          <a:p>
            <a:r>
              <a:rPr lang="en-US" sz="1400" dirty="0">
                <a:solidFill>
                  <a:schemeClr val="accent1">
                    <a:lumMod val="40000"/>
                    <a:lumOff val="60000"/>
                  </a:schemeClr>
                </a:solidFill>
              </a:rPr>
              <a:t>Only able to deployed by larger transports, these massive pieces of equipment slowly move using twelve legs and have a heavy </a:t>
            </a:r>
            <a:r>
              <a:rPr lang="en-US" sz="1400" dirty="0" err="1">
                <a:solidFill>
                  <a:schemeClr val="accent1">
                    <a:lumMod val="40000"/>
                    <a:lumOff val="60000"/>
                  </a:schemeClr>
                </a:solidFill>
              </a:rPr>
              <a:t>turbolaser</a:t>
            </a:r>
            <a:r>
              <a:rPr lang="en-US" sz="1400" dirty="0">
                <a:solidFill>
                  <a:schemeClr val="accent1">
                    <a:lumMod val="40000"/>
                    <a:lumOff val="60000"/>
                  </a:schemeClr>
                </a:solidFill>
              </a:rPr>
              <a:t> cannon with tremendous range mounted to it capable of extreme direct fire damage to slower moving targets that could penetrate deflector shields.</a:t>
            </a:r>
          </a:p>
          <a:p>
            <a:endParaRPr lang="en-US" sz="1400" dirty="0">
              <a:solidFill>
                <a:schemeClr val="accent1">
                  <a:lumMod val="40000"/>
                  <a:lumOff val="60000"/>
                </a:schemeClr>
              </a:solidFill>
            </a:endParaRPr>
          </a:p>
          <a:p>
            <a:r>
              <a:rPr lang="en-US" sz="1400" dirty="0">
                <a:solidFill>
                  <a:schemeClr val="accent1">
                    <a:lumMod val="40000"/>
                    <a:lumOff val="60000"/>
                  </a:schemeClr>
                </a:solidFill>
              </a:rPr>
              <a:t>Each piece of artillery can carry thirty soldiers for defensive support, and each of the twelve legs contains a retractable anti-personnel blaster.</a:t>
            </a:r>
            <a:endParaRPr lang="pt-PT" sz="1050" dirty="0">
              <a:solidFill>
                <a:schemeClr val="accent1">
                  <a:lumMod val="40000"/>
                  <a:lumOff val="60000"/>
                </a:schemeClr>
              </a:solidFill>
            </a:endParaRPr>
          </a:p>
        </p:txBody>
      </p:sp>
      <p:pic>
        <p:nvPicPr>
          <p:cNvPr id="3" name="Imagem 2">
            <a:extLst>
              <a:ext uri="{FF2B5EF4-FFF2-40B4-BE49-F238E27FC236}">
                <a16:creationId xmlns:a16="http://schemas.microsoft.com/office/drawing/2014/main" id="{E892D8E7-6BBA-45B8-972A-1F4B09E2FCD2}"/>
              </a:ext>
            </a:extLst>
          </p:cNvPr>
          <p:cNvPicPr>
            <a:picLocks noChangeAspect="1"/>
          </p:cNvPicPr>
          <p:nvPr/>
        </p:nvPicPr>
        <p:blipFill>
          <a:blip r:embed="rId5">
            <a:clrChange>
              <a:clrFrom>
                <a:srgbClr val="000000"/>
              </a:clrFrom>
              <a:clrTo>
                <a:srgbClr val="000000">
                  <a:alpha val="0"/>
                </a:srgbClr>
              </a:clrTo>
            </a:clrChange>
          </a:blip>
          <a:stretch>
            <a:fillRect/>
          </a:stretch>
        </p:blipFill>
        <p:spPr>
          <a:xfrm>
            <a:off x="1454400" y="1990800"/>
            <a:ext cx="3380400" cy="3380400"/>
          </a:xfrm>
          <a:prstGeom prst="rect">
            <a:avLst/>
          </a:prstGeom>
        </p:spPr>
      </p:pic>
      <p:pic>
        <p:nvPicPr>
          <p:cNvPr id="12" name="Imagem 11">
            <a:extLst>
              <a:ext uri="{FF2B5EF4-FFF2-40B4-BE49-F238E27FC236}">
                <a16:creationId xmlns:a16="http://schemas.microsoft.com/office/drawing/2014/main" id="{BBDEE5A0-6AA5-4FDF-A926-83464D5CDA0C}"/>
              </a:ext>
            </a:extLst>
          </p:cNvPr>
          <p:cNvPicPr>
            <a:picLocks noChangeAspect="1"/>
          </p:cNvPicPr>
          <p:nvPr/>
        </p:nvPicPr>
        <p:blipFill>
          <a:blip r:embed="rId6">
            <a:alphaModFix amt="20000"/>
          </a:blip>
          <a:stretch>
            <a:fillRect/>
          </a:stretch>
        </p:blipFill>
        <p:spPr>
          <a:xfrm>
            <a:off x="1003177" y="461890"/>
            <a:ext cx="10697592" cy="5928415"/>
          </a:xfrm>
          <a:prstGeom prst="rect">
            <a:avLst/>
          </a:prstGeom>
        </p:spPr>
      </p:pic>
    </p:spTree>
    <p:extLst>
      <p:ext uri="{BB962C8B-B14F-4D97-AF65-F5344CB8AC3E}">
        <p14:creationId xmlns:p14="http://schemas.microsoft.com/office/powerpoint/2010/main" val="35226374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B8482328-E01F-4364-B860-03D5D6F5C722}"/>
              </a:ext>
            </a:extLst>
          </p:cNvPr>
          <p:cNvPicPr>
            <a:picLocks noChangeAspect="1"/>
          </p:cNvPicPr>
          <p:nvPr/>
        </p:nvPicPr>
        <p:blipFill>
          <a:blip r:embed="rId3"/>
          <a:stretch>
            <a:fillRect/>
          </a:stretch>
        </p:blipFill>
        <p:spPr>
          <a:xfrm rot="5400000">
            <a:off x="2664100" y="-2669903"/>
            <a:ext cx="6863803" cy="12192002"/>
          </a:xfrm>
          <a:prstGeom prst="rect">
            <a:avLst/>
          </a:prstGeom>
        </p:spPr>
      </p:pic>
      <p:sp>
        <p:nvSpPr>
          <p:cNvPr id="31" name="CaixaDeTexto 30">
            <a:extLst>
              <a:ext uri="{FF2B5EF4-FFF2-40B4-BE49-F238E27FC236}">
                <a16:creationId xmlns:a16="http://schemas.microsoft.com/office/drawing/2014/main" id="{029D95E0-A79C-44F0-BC44-B595DA6B56FD}"/>
              </a:ext>
            </a:extLst>
          </p:cNvPr>
          <p:cNvSpPr txBox="1"/>
          <p:nvPr/>
        </p:nvSpPr>
        <p:spPr>
          <a:xfrm>
            <a:off x="4341747" y="539639"/>
            <a:ext cx="4672050" cy="338554"/>
          </a:xfrm>
          <a:prstGeom prst="rect">
            <a:avLst/>
          </a:prstGeom>
          <a:noFill/>
        </p:spPr>
        <p:txBody>
          <a:bodyPr wrap="square" rtlCol="0">
            <a:spAutoFit/>
          </a:bodyPr>
          <a:lstStyle/>
          <a:p>
            <a:r>
              <a:rPr lang="en-US" sz="1600" dirty="0">
                <a:solidFill>
                  <a:schemeClr val="accent1">
                    <a:lumMod val="40000"/>
                    <a:lumOff val="60000"/>
                  </a:schemeClr>
                </a:solidFill>
                <a:latin typeface="Russo One" panose="02000503050000020004" pitchFamily="2" charset="0"/>
              </a:rPr>
              <a:t>AV-7 Anti-Vehicle Artillery Cannon Line</a:t>
            </a:r>
            <a:endParaRPr lang="pt-PT" sz="1600" dirty="0">
              <a:solidFill>
                <a:schemeClr val="accent1">
                  <a:lumMod val="40000"/>
                  <a:lumOff val="60000"/>
                </a:schemeClr>
              </a:solidFill>
              <a:latin typeface="Russo One" panose="02000503050000020004" pitchFamily="2" charset="0"/>
            </a:endParaRPr>
          </a:p>
        </p:txBody>
      </p:sp>
      <p:pic>
        <p:nvPicPr>
          <p:cNvPr id="6" name="Imagem 5">
            <a:extLst>
              <a:ext uri="{FF2B5EF4-FFF2-40B4-BE49-F238E27FC236}">
                <a16:creationId xmlns:a16="http://schemas.microsoft.com/office/drawing/2014/main" id="{D35D1DCC-3B53-43E0-8856-3C6BBE3060DD}"/>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9240906" y="5043916"/>
            <a:ext cx="1288012" cy="1288012"/>
          </a:xfrm>
          <a:prstGeom prst="rect">
            <a:avLst/>
          </a:prstGeom>
        </p:spPr>
      </p:pic>
      <p:cxnSp>
        <p:nvCxnSpPr>
          <p:cNvPr id="18" name="Conexão reta 17">
            <a:extLst>
              <a:ext uri="{FF2B5EF4-FFF2-40B4-BE49-F238E27FC236}">
                <a16:creationId xmlns:a16="http://schemas.microsoft.com/office/drawing/2014/main" id="{622A5095-CF56-4B1B-8B05-21D9C7BE60E9}"/>
              </a:ext>
            </a:extLst>
          </p:cNvPr>
          <p:cNvCxnSpPr>
            <a:cxnSpLocks/>
          </p:cNvCxnSpPr>
          <p:nvPr/>
        </p:nvCxnSpPr>
        <p:spPr>
          <a:xfrm>
            <a:off x="973332" y="1322205"/>
            <a:ext cx="272865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Conexão reta 18">
            <a:extLst>
              <a:ext uri="{FF2B5EF4-FFF2-40B4-BE49-F238E27FC236}">
                <a16:creationId xmlns:a16="http://schemas.microsoft.com/office/drawing/2014/main" id="{D98D0B3B-B57C-4E67-AFE3-0F2CDFA2826A}"/>
              </a:ext>
            </a:extLst>
          </p:cNvPr>
          <p:cNvCxnSpPr>
            <a:cxnSpLocks/>
          </p:cNvCxnSpPr>
          <p:nvPr/>
        </p:nvCxnSpPr>
        <p:spPr>
          <a:xfrm>
            <a:off x="973332" y="665017"/>
            <a:ext cx="220487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Conexão reta 20">
            <a:extLst>
              <a:ext uri="{FF2B5EF4-FFF2-40B4-BE49-F238E27FC236}">
                <a16:creationId xmlns:a16="http://schemas.microsoft.com/office/drawing/2014/main" id="{78B8ACF4-BD76-4E96-8195-7F24DE1D5F58}"/>
              </a:ext>
            </a:extLst>
          </p:cNvPr>
          <p:cNvCxnSpPr/>
          <p:nvPr/>
        </p:nvCxnSpPr>
        <p:spPr>
          <a:xfrm flipH="1" flipV="1">
            <a:off x="3178206" y="665017"/>
            <a:ext cx="532660" cy="66709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4" name="CaixaDeTexto 23">
            <a:extLst>
              <a:ext uri="{FF2B5EF4-FFF2-40B4-BE49-F238E27FC236}">
                <a16:creationId xmlns:a16="http://schemas.microsoft.com/office/drawing/2014/main" id="{A5F1B788-8D29-4884-B61B-3E7E4B87D80A}"/>
              </a:ext>
            </a:extLst>
          </p:cNvPr>
          <p:cNvSpPr txBox="1"/>
          <p:nvPr/>
        </p:nvSpPr>
        <p:spPr>
          <a:xfrm>
            <a:off x="921311" y="702572"/>
            <a:ext cx="2664701" cy="646331"/>
          </a:xfrm>
          <a:prstGeom prst="rect">
            <a:avLst/>
          </a:prstGeom>
          <a:noFill/>
          <a:ln w="38100">
            <a:noFill/>
          </a:ln>
        </p:spPr>
        <p:txBody>
          <a:bodyPr wrap="square" rtlCol="0">
            <a:spAutoFit/>
          </a:bodyPr>
          <a:lstStyle/>
          <a:p>
            <a:r>
              <a:rPr lang="en-US" dirty="0" err="1">
                <a:solidFill>
                  <a:schemeClr val="accent1">
                    <a:lumMod val="40000"/>
                    <a:lumOff val="60000"/>
                  </a:schemeClr>
                </a:solidFill>
                <a:latin typeface="Russo One" panose="02000503050000020004" pitchFamily="2" charset="0"/>
              </a:rPr>
              <a:t>Arcona</a:t>
            </a:r>
            <a:r>
              <a:rPr lang="en-US" dirty="0">
                <a:solidFill>
                  <a:schemeClr val="accent1">
                    <a:lumMod val="40000"/>
                    <a:lumOff val="60000"/>
                  </a:schemeClr>
                </a:solidFill>
                <a:latin typeface="Russo One" panose="02000503050000020004" pitchFamily="2" charset="0"/>
              </a:rPr>
              <a:t> Ground</a:t>
            </a:r>
          </a:p>
          <a:p>
            <a:r>
              <a:rPr lang="en-US" dirty="0">
                <a:solidFill>
                  <a:schemeClr val="accent1">
                    <a:lumMod val="40000"/>
                    <a:lumOff val="60000"/>
                  </a:schemeClr>
                </a:solidFill>
                <a:latin typeface="Russo One" panose="02000503050000020004" pitchFamily="2" charset="0"/>
              </a:rPr>
              <a:t>Force Analysis</a:t>
            </a:r>
            <a:endParaRPr lang="pt-PT" dirty="0">
              <a:solidFill>
                <a:schemeClr val="accent1">
                  <a:lumMod val="40000"/>
                  <a:lumOff val="60000"/>
                </a:schemeClr>
              </a:solidFill>
              <a:latin typeface="Russo One" panose="02000503050000020004" pitchFamily="2" charset="0"/>
            </a:endParaRPr>
          </a:p>
        </p:txBody>
      </p:sp>
      <p:sp>
        <p:nvSpPr>
          <p:cNvPr id="9" name="CaixaDeTexto 8">
            <a:extLst>
              <a:ext uri="{FF2B5EF4-FFF2-40B4-BE49-F238E27FC236}">
                <a16:creationId xmlns:a16="http://schemas.microsoft.com/office/drawing/2014/main" id="{B1AF9555-01A4-4A26-81DA-F1AC1D1D16DD}"/>
              </a:ext>
            </a:extLst>
          </p:cNvPr>
          <p:cNvSpPr txBox="1"/>
          <p:nvPr/>
        </p:nvSpPr>
        <p:spPr>
          <a:xfrm>
            <a:off x="5294284" y="1996928"/>
            <a:ext cx="5714025" cy="2000548"/>
          </a:xfrm>
          <a:prstGeom prst="rect">
            <a:avLst/>
          </a:prstGeom>
          <a:noFill/>
          <a:ln w="38100">
            <a:solidFill>
              <a:schemeClr val="accent1"/>
            </a:solidFill>
          </a:ln>
        </p:spPr>
        <p:txBody>
          <a:bodyPr wrap="square" rtlCol="0">
            <a:spAutoFit/>
          </a:bodyPr>
          <a:lstStyle/>
          <a:p>
            <a:r>
              <a:rPr lang="en-US" sz="1200" dirty="0">
                <a:solidFill>
                  <a:schemeClr val="accent1">
                    <a:lumMod val="40000"/>
                    <a:lumOff val="60000"/>
                  </a:schemeClr>
                </a:solidFill>
                <a:latin typeface="Russo One" panose="02000503050000020004" pitchFamily="2" charset="0"/>
              </a:rPr>
              <a:t>Description:</a:t>
            </a:r>
          </a:p>
          <a:p>
            <a:r>
              <a:rPr lang="en-US" sz="1400" dirty="0">
                <a:solidFill>
                  <a:schemeClr val="accent1">
                    <a:lumMod val="40000"/>
                    <a:lumOff val="60000"/>
                  </a:schemeClr>
                </a:solidFill>
              </a:rPr>
              <a:t>The AV-7 Anti-vehicle Artillery Cannon Line is a collection of eight AV-7 Anti-vehicle Artillery Cannons. </a:t>
            </a:r>
          </a:p>
          <a:p>
            <a:endParaRPr lang="en-US" sz="1400" dirty="0">
              <a:solidFill>
                <a:schemeClr val="accent1">
                  <a:lumMod val="40000"/>
                  <a:lumOff val="60000"/>
                </a:schemeClr>
              </a:solidFill>
            </a:endParaRPr>
          </a:p>
          <a:p>
            <a:r>
              <a:rPr lang="en-US" sz="1400" dirty="0">
                <a:solidFill>
                  <a:schemeClr val="accent1">
                    <a:lumMod val="40000"/>
                    <a:lumOff val="60000"/>
                  </a:schemeClr>
                </a:solidFill>
              </a:rPr>
              <a:t>Each cannon can be moved using built in </a:t>
            </a:r>
            <a:r>
              <a:rPr lang="en-US" sz="1400" dirty="0" err="1">
                <a:solidFill>
                  <a:schemeClr val="accent1">
                    <a:lumMod val="40000"/>
                    <a:lumOff val="60000"/>
                  </a:schemeClr>
                </a:solidFill>
              </a:rPr>
              <a:t>repulsorlifts</a:t>
            </a:r>
            <a:r>
              <a:rPr lang="en-US" sz="1400" dirty="0">
                <a:solidFill>
                  <a:schemeClr val="accent1">
                    <a:lumMod val="40000"/>
                    <a:lumOff val="60000"/>
                  </a:schemeClr>
                </a:solidFill>
              </a:rPr>
              <a:t>, and when in position is entrenched using four metallic feet for support.</a:t>
            </a:r>
          </a:p>
          <a:p>
            <a:endParaRPr lang="en-US" sz="1400" dirty="0">
              <a:solidFill>
                <a:schemeClr val="accent1">
                  <a:lumMod val="40000"/>
                  <a:lumOff val="60000"/>
                </a:schemeClr>
              </a:solidFill>
            </a:endParaRPr>
          </a:p>
          <a:p>
            <a:r>
              <a:rPr lang="en-US" sz="1400" dirty="0">
                <a:solidFill>
                  <a:schemeClr val="accent1">
                    <a:lumMod val="40000"/>
                    <a:lumOff val="60000"/>
                  </a:schemeClr>
                </a:solidFill>
              </a:rPr>
              <a:t>These represent a reliable and heavy counter to enemy armor and heavier cyborg units.</a:t>
            </a:r>
          </a:p>
        </p:txBody>
      </p:sp>
      <p:pic>
        <p:nvPicPr>
          <p:cNvPr id="2" name="Imagem 1">
            <a:extLst>
              <a:ext uri="{FF2B5EF4-FFF2-40B4-BE49-F238E27FC236}">
                <a16:creationId xmlns:a16="http://schemas.microsoft.com/office/drawing/2014/main" id="{0759E3BC-0402-4ECD-AD61-931BDBF38883}"/>
              </a:ext>
            </a:extLst>
          </p:cNvPr>
          <p:cNvPicPr>
            <a:picLocks noChangeAspect="1"/>
          </p:cNvPicPr>
          <p:nvPr/>
        </p:nvPicPr>
        <p:blipFill>
          <a:blip r:embed="rId5">
            <a:clrChange>
              <a:clrFrom>
                <a:srgbClr val="000000"/>
              </a:clrFrom>
              <a:clrTo>
                <a:srgbClr val="000000">
                  <a:alpha val="0"/>
                </a:srgbClr>
              </a:clrTo>
            </a:clrChange>
          </a:blip>
          <a:stretch>
            <a:fillRect/>
          </a:stretch>
        </p:blipFill>
        <p:spPr>
          <a:xfrm>
            <a:off x="1454400" y="1990800"/>
            <a:ext cx="3380400" cy="3380400"/>
          </a:xfrm>
          <a:prstGeom prst="rect">
            <a:avLst/>
          </a:prstGeom>
        </p:spPr>
      </p:pic>
      <p:pic>
        <p:nvPicPr>
          <p:cNvPr id="13" name="Imagem 12">
            <a:extLst>
              <a:ext uri="{FF2B5EF4-FFF2-40B4-BE49-F238E27FC236}">
                <a16:creationId xmlns:a16="http://schemas.microsoft.com/office/drawing/2014/main" id="{DC1FF79B-BA39-454C-8ED6-950D814992F8}"/>
              </a:ext>
            </a:extLst>
          </p:cNvPr>
          <p:cNvPicPr>
            <a:picLocks noChangeAspect="1"/>
          </p:cNvPicPr>
          <p:nvPr/>
        </p:nvPicPr>
        <p:blipFill>
          <a:blip r:embed="rId6">
            <a:alphaModFix amt="20000"/>
          </a:blip>
          <a:stretch>
            <a:fillRect/>
          </a:stretch>
        </p:blipFill>
        <p:spPr>
          <a:xfrm>
            <a:off x="1003177" y="461890"/>
            <a:ext cx="10697592" cy="5928415"/>
          </a:xfrm>
          <a:prstGeom prst="rect">
            <a:avLst/>
          </a:prstGeom>
        </p:spPr>
      </p:pic>
    </p:spTree>
    <p:extLst>
      <p:ext uri="{BB962C8B-B14F-4D97-AF65-F5344CB8AC3E}">
        <p14:creationId xmlns:p14="http://schemas.microsoft.com/office/powerpoint/2010/main" val="11505257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B8482328-E01F-4364-B860-03D5D6F5C722}"/>
              </a:ext>
            </a:extLst>
          </p:cNvPr>
          <p:cNvPicPr>
            <a:picLocks noChangeAspect="1"/>
          </p:cNvPicPr>
          <p:nvPr/>
        </p:nvPicPr>
        <p:blipFill>
          <a:blip r:embed="rId3"/>
          <a:stretch>
            <a:fillRect/>
          </a:stretch>
        </p:blipFill>
        <p:spPr>
          <a:xfrm rot="5400000">
            <a:off x="2664100" y="-2669903"/>
            <a:ext cx="6863803" cy="12192002"/>
          </a:xfrm>
          <a:prstGeom prst="rect">
            <a:avLst/>
          </a:prstGeom>
        </p:spPr>
      </p:pic>
      <p:sp>
        <p:nvSpPr>
          <p:cNvPr id="31" name="CaixaDeTexto 30">
            <a:extLst>
              <a:ext uri="{FF2B5EF4-FFF2-40B4-BE49-F238E27FC236}">
                <a16:creationId xmlns:a16="http://schemas.microsoft.com/office/drawing/2014/main" id="{029D95E0-A79C-44F0-BC44-B595DA6B56FD}"/>
              </a:ext>
            </a:extLst>
          </p:cNvPr>
          <p:cNvSpPr txBox="1"/>
          <p:nvPr/>
        </p:nvSpPr>
        <p:spPr>
          <a:xfrm>
            <a:off x="4341747" y="539639"/>
            <a:ext cx="4672050" cy="338554"/>
          </a:xfrm>
          <a:prstGeom prst="rect">
            <a:avLst/>
          </a:prstGeom>
          <a:noFill/>
        </p:spPr>
        <p:txBody>
          <a:bodyPr wrap="square" rtlCol="0">
            <a:spAutoFit/>
          </a:bodyPr>
          <a:lstStyle/>
          <a:p>
            <a:r>
              <a:rPr lang="en-US" sz="1600" dirty="0">
                <a:solidFill>
                  <a:schemeClr val="accent1">
                    <a:lumMod val="40000"/>
                    <a:lumOff val="60000"/>
                  </a:schemeClr>
                </a:solidFill>
                <a:latin typeface="Russo One" panose="02000503050000020004" pitchFamily="2" charset="0"/>
              </a:rPr>
              <a:t>JP-1 Proton Cannon Artillery Line</a:t>
            </a:r>
            <a:endParaRPr lang="pt-PT" sz="1600" dirty="0">
              <a:solidFill>
                <a:schemeClr val="accent1">
                  <a:lumMod val="40000"/>
                  <a:lumOff val="60000"/>
                </a:schemeClr>
              </a:solidFill>
              <a:latin typeface="Russo One" panose="02000503050000020004" pitchFamily="2" charset="0"/>
            </a:endParaRPr>
          </a:p>
        </p:txBody>
      </p:sp>
      <p:pic>
        <p:nvPicPr>
          <p:cNvPr id="6" name="Imagem 5">
            <a:extLst>
              <a:ext uri="{FF2B5EF4-FFF2-40B4-BE49-F238E27FC236}">
                <a16:creationId xmlns:a16="http://schemas.microsoft.com/office/drawing/2014/main" id="{D35D1DCC-3B53-43E0-8856-3C6BBE3060DD}"/>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9240906" y="5043916"/>
            <a:ext cx="1288012" cy="1288012"/>
          </a:xfrm>
          <a:prstGeom prst="rect">
            <a:avLst/>
          </a:prstGeom>
        </p:spPr>
      </p:pic>
      <p:cxnSp>
        <p:nvCxnSpPr>
          <p:cNvPr id="18" name="Conexão reta 17">
            <a:extLst>
              <a:ext uri="{FF2B5EF4-FFF2-40B4-BE49-F238E27FC236}">
                <a16:creationId xmlns:a16="http://schemas.microsoft.com/office/drawing/2014/main" id="{622A5095-CF56-4B1B-8B05-21D9C7BE60E9}"/>
              </a:ext>
            </a:extLst>
          </p:cNvPr>
          <p:cNvCxnSpPr>
            <a:cxnSpLocks/>
          </p:cNvCxnSpPr>
          <p:nvPr/>
        </p:nvCxnSpPr>
        <p:spPr>
          <a:xfrm>
            <a:off x="973332" y="1322205"/>
            <a:ext cx="272865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Conexão reta 18">
            <a:extLst>
              <a:ext uri="{FF2B5EF4-FFF2-40B4-BE49-F238E27FC236}">
                <a16:creationId xmlns:a16="http://schemas.microsoft.com/office/drawing/2014/main" id="{D98D0B3B-B57C-4E67-AFE3-0F2CDFA2826A}"/>
              </a:ext>
            </a:extLst>
          </p:cNvPr>
          <p:cNvCxnSpPr>
            <a:cxnSpLocks/>
          </p:cNvCxnSpPr>
          <p:nvPr/>
        </p:nvCxnSpPr>
        <p:spPr>
          <a:xfrm>
            <a:off x="973332" y="665017"/>
            <a:ext cx="220487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Conexão reta 20">
            <a:extLst>
              <a:ext uri="{FF2B5EF4-FFF2-40B4-BE49-F238E27FC236}">
                <a16:creationId xmlns:a16="http://schemas.microsoft.com/office/drawing/2014/main" id="{78B8ACF4-BD76-4E96-8195-7F24DE1D5F58}"/>
              </a:ext>
            </a:extLst>
          </p:cNvPr>
          <p:cNvCxnSpPr/>
          <p:nvPr/>
        </p:nvCxnSpPr>
        <p:spPr>
          <a:xfrm flipH="1" flipV="1">
            <a:off x="3178206" y="665017"/>
            <a:ext cx="532660" cy="66709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4" name="CaixaDeTexto 23">
            <a:extLst>
              <a:ext uri="{FF2B5EF4-FFF2-40B4-BE49-F238E27FC236}">
                <a16:creationId xmlns:a16="http://schemas.microsoft.com/office/drawing/2014/main" id="{A5F1B788-8D29-4884-B61B-3E7E4B87D80A}"/>
              </a:ext>
            </a:extLst>
          </p:cNvPr>
          <p:cNvSpPr txBox="1"/>
          <p:nvPr/>
        </p:nvSpPr>
        <p:spPr>
          <a:xfrm>
            <a:off x="921311" y="702572"/>
            <a:ext cx="2664701" cy="646331"/>
          </a:xfrm>
          <a:prstGeom prst="rect">
            <a:avLst/>
          </a:prstGeom>
          <a:noFill/>
          <a:ln w="38100">
            <a:noFill/>
          </a:ln>
        </p:spPr>
        <p:txBody>
          <a:bodyPr wrap="square" rtlCol="0">
            <a:spAutoFit/>
          </a:bodyPr>
          <a:lstStyle/>
          <a:p>
            <a:r>
              <a:rPr lang="en-US" dirty="0" err="1">
                <a:solidFill>
                  <a:schemeClr val="accent1">
                    <a:lumMod val="40000"/>
                    <a:lumOff val="60000"/>
                  </a:schemeClr>
                </a:solidFill>
                <a:latin typeface="Russo One" panose="02000503050000020004" pitchFamily="2" charset="0"/>
              </a:rPr>
              <a:t>Arcona</a:t>
            </a:r>
            <a:r>
              <a:rPr lang="en-US" dirty="0">
                <a:solidFill>
                  <a:schemeClr val="accent1">
                    <a:lumMod val="40000"/>
                    <a:lumOff val="60000"/>
                  </a:schemeClr>
                </a:solidFill>
                <a:latin typeface="Russo One" panose="02000503050000020004" pitchFamily="2" charset="0"/>
              </a:rPr>
              <a:t> Ground</a:t>
            </a:r>
          </a:p>
          <a:p>
            <a:r>
              <a:rPr lang="en-US" dirty="0">
                <a:solidFill>
                  <a:schemeClr val="accent1">
                    <a:lumMod val="40000"/>
                    <a:lumOff val="60000"/>
                  </a:schemeClr>
                </a:solidFill>
                <a:latin typeface="Russo One" panose="02000503050000020004" pitchFamily="2" charset="0"/>
              </a:rPr>
              <a:t>Force Analysis</a:t>
            </a:r>
            <a:endParaRPr lang="pt-PT" dirty="0">
              <a:solidFill>
                <a:schemeClr val="accent1">
                  <a:lumMod val="40000"/>
                  <a:lumOff val="60000"/>
                </a:schemeClr>
              </a:solidFill>
              <a:latin typeface="Russo One" panose="02000503050000020004" pitchFamily="2" charset="0"/>
            </a:endParaRPr>
          </a:p>
        </p:txBody>
      </p:sp>
      <p:sp>
        <p:nvSpPr>
          <p:cNvPr id="9" name="CaixaDeTexto 8">
            <a:extLst>
              <a:ext uri="{FF2B5EF4-FFF2-40B4-BE49-F238E27FC236}">
                <a16:creationId xmlns:a16="http://schemas.microsoft.com/office/drawing/2014/main" id="{B1AF9555-01A4-4A26-81DA-F1AC1D1D16DD}"/>
              </a:ext>
            </a:extLst>
          </p:cNvPr>
          <p:cNvSpPr txBox="1"/>
          <p:nvPr/>
        </p:nvSpPr>
        <p:spPr>
          <a:xfrm>
            <a:off x="5294284" y="1996928"/>
            <a:ext cx="3719513" cy="2431435"/>
          </a:xfrm>
          <a:prstGeom prst="rect">
            <a:avLst/>
          </a:prstGeom>
          <a:noFill/>
          <a:ln w="38100">
            <a:solidFill>
              <a:schemeClr val="accent1"/>
            </a:solidFill>
          </a:ln>
        </p:spPr>
        <p:txBody>
          <a:bodyPr wrap="square" rtlCol="0">
            <a:spAutoFit/>
          </a:bodyPr>
          <a:lstStyle/>
          <a:p>
            <a:r>
              <a:rPr lang="en-US" sz="1200" dirty="0">
                <a:solidFill>
                  <a:schemeClr val="accent1">
                    <a:lumMod val="40000"/>
                    <a:lumOff val="60000"/>
                  </a:schemeClr>
                </a:solidFill>
                <a:latin typeface="Russo One" panose="02000503050000020004" pitchFamily="2" charset="0"/>
              </a:rPr>
              <a:t>Description:</a:t>
            </a:r>
          </a:p>
          <a:p>
            <a:r>
              <a:rPr lang="en-US" sz="1400" dirty="0">
                <a:solidFill>
                  <a:schemeClr val="accent1">
                    <a:lumMod val="40000"/>
                    <a:lumOff val="60000"/>
                  </a:schemeClr>
                </a:solidFill>
              </a:rPr>
              <a:t>The J-1 Proton Cannon Artillery Line is a collection of eight pieces of J-1 Proto Cannon Artillery. </a:t>
            </a:r>
          </a:p>
          <a:p>
            <a:endParaRPr lang="en-US" sz="1400" dirty="0">
              <a:solidFill>
                <a:schemeClr val="accent1">
                  <a:lumMod val="40000"/>
                  <a:lumOff val="60000"/>
                </a:schemeClr>
              </a:solidFill>
            </a:endParaRPr>
          </a:p>
          <a:p>
            <a:r>
              <a:rPr lang="en-US" sz="1400" dirty="0">
                <a:solidFill>
                  <a:schemeClr val="accent1">
                    <a:lumMod val="40000"/>
                    <a:lumOff val="60000"/>
                  </a:schemeClr>
                </a:solidFill>
              </a:rPr>
              <a:t>Each cannon uses its four metallic legs for transportation and can also be used to entrench it into position when ready to fire.</a:t>
            </a:r>
          </a:p>
          <a:p>
            <a:endParaRPr lang="en-US" sz="1400" dirty="0">
              <a:solidFill>
                <a:schemeClr val="accent1">
                  <a:lumMod val="40000"/>
                  <a:lumOff val="60000"/>
                </a:schemeClr>
              </a:solidFill>
            </a:endParaRPr>
          </a:p>
          <a:p>
            <a:r>
              <a:rPr lang="en-US" sz="1400" dirty="0">
                <a:solidFill>
                  <a:schemeClr val="accent1">
                    <a:lumMod val="40000"/>
                    <a:lumOff val="60000"/>
                  </a:schemeClr>
                </a:solidFill>
              </a:rPr>
              <a:t>These represent a reliable and heavy counter to enemy armor and heavier cyborg units.</a:t>
            </a:r>
          </a:p>
        </p:txBody>
      </p:sp>
      <p:pic>
        <p:nvPicPr>
          <p:cNvPr id="3" name="Imagem 2">
            <a:extLst>
              <a:ext uri="{FF2B5EF4-FFF2-40B4-BE49-F238E27FC236}">
                <a16:creationId xmlns:a16="http://schemas.microsoft.com/office/drawing/2014/main" id="{9A2FB20D-B86F-4688-B2B7-BE8519235A22}"/>
              </a:ext>
            </a:extLst>
          </p:cNvPr>
          <p:cNvPicPr>
            <a:picLocks noChangeAspect="1"/>
          </p:cNvPicPr>
          <p:nvPr/>
        </p:nvPicPr>
        <p:blipFill>
          <a:blip r:embed="rId5">
            <a:clrChange>
              <a:clrFrom>
                <a:srgbClr val="000000"/>
              </a:clrFrom>
              <a:clrTo>
                <a:srgbClr val="000000">
                  <a:alpha val="0"/>
                </a:srgbClr>
              </a:clrTo>
            </a:clrChange>
          </a:blip>
          <a:stretch>
            <a:fillRect/>
          </a:stretch>
        </p:blipFill>
        <p:spPr>
          <a:xfrm>
            <a:off x="1454400" y="1990800"/>
            <a:ext cx="3380400" cy="3380400"/>
          </a:xfrm>
          <a:prstGeom prst="rect">
            <a:avLst/>
          </a:prstGeom>
        </p:spPr>
      </p:pic>
      <p:pic>
        <p:nvPicPr>
          <p:cNvPr id="12" name="Imagem 11">
            <a:extLst>
              <a:ext uri="{FF2B5EF4-FFF2-40B4-BE49-F238E27FC236}">
                <a16:creationId xmlns:a16="http://schemas.microsoft.com/office/drawing/2014/main" id="{68432E2B-8575-4ECC-88CE-BCAC95021F95}"/>
              </a:ext>
            </a:extLst>
          </p:cNvPr>
          <p:cNvPicPr>
            <a:picLocks noChangeAspect="1"/>
          </p:cNvPicPr>
          <p:nvPr/>
        </p:nvPicPr>
        <p:blipFill>
          <a:blip r:embed="rId6">
            <a:alphaModFix amt="20000"/>
          </a:blip>
          <a:stretch>
            <a:fillRect/>
          </a:stretch>
        </p:blipFill>
        <p:spPr>
          <a:xfrm>
            <a:off x="1003177" y="461890"/>
            <a:ext cx="10697592" cy="5928415"/>
          </a:xfrm>
          <a:prstGeom prst="rect">
            <a:avLst/>
          </a:prstGeom>
        </p:spPr>
      </p:pic>
    </p:spTree>
    <p:extLst>
      <p:ext uri="{BB962C8B-B14F-4D97-AF65-F5344CB8AC3E}">
        <p14:creationId xmlns:p14="http://schemas.microsoft.com/office/powerpoint/2010/main" val="1023417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B8482328-E01F-4364-B860-03D5D6F5C722}"/>
              </a:ext>
            </a:extLst>
          </p:cNvPr>
          <p:cNvPicPr>
            <a:picLocks noChangeAspect="1"/>
          </p:cNvPicPr>
          <p:nvPr/>
        </p:nvPicPr>
        <p:blipFill>
          <a:blip r:embed="rId3"/>
          <a:stretch>
            <a:fillRect/>
          </a:stretch>
        </p:blipFill>
        <p:spPr>
          <a:xfrm rot="5400000">
            <a:off x="2664100" y="-2669903"/>
            <a:ext cx="6863803" cy="12192002"/>
          </a:xfrm>
          <a:prstGeom prst="rect">
            <a:avLst/>
          </a:prstGeom>
        </p:spPr>
      </p:pic>
      <p:sp>
        <p:nvSpPr>
          <p:cNvPr id="31" name="CaixaDeTexto 30">
            <a:extLst>
              <a:ext uri="{FF2B5EF4-FFF2-40B4-BE49-F238E27FC236}">
                <a16:creationId xmlns:a16="http://schemas.microsoft.com/office/drawing/2014/main" id="{029D95E0-A79C-44F0-BC44-B595DA6B56FD}"/>
              </a:ext>
            </a:extLst>
          </p:cNvPr>
          <p:cNvSpPr txBox="1"/>
          <p:nvPr/>
        </p:nvSpPr>
        <p:spPr>
          <a:xfrm>
            <a:off x="5664521" y="533295"/>
            <a:ext cx="1754253" cy="338554"/>
          </a:xfrm>
          <a:prstGeom prst="rect">
            <a:avLst/>
          </a:prstGeom>
          <a:noFill/>
        </p:spPr>
        <p:txBody>
          <a:bodyPr wrap="square" rtlCol="0">
            <a:spAutoFit/>
          </a:bodyPr>
          <a:lstStyle/>
          <a:p>
            <a:r>
              <a:rPr lang="en-US" sz="1600" dirty="0">
                <a:solidFill>
                  <a:schemeClr val="accent1">
                    <a:lumMod val="40000"/>
                    <a:lumOff val="60000"/>
                  </a:schemeClr>
                </a:solidFill>
                <a:latin typeface="Russo One" panose="02000503050000020004" pitchFamily="2" charset="0"/>
              </a:rPr>
              <a:t>Line Company</a:t>
            </a:r>
            <a:endParaRPr lang="pt-PT" sz="1600" dirty="0">
              <a:solidFill>
                <a:schemeClr val="accent1">
                  <a:lumMod val="40000"/>
                  <a:lumOff val="60000"/>
                </a:schemeClr>
              </a:solidFill>
              <a:latin typeface="Russo One" panose="02000503050000020004" pitchFamily="2" charset="0"/>
            </a:endParaRPr>
          </a:p>
        </p:txBody>
      </p:sp>
      <p:pic>
        <p:nvPicPr>
          <p:cNvPr id="6" name="Imagem 5">
            <a:extLst>
              <a:ext uri="{FF2B5EF4-FFF2-40B4-BE49-F238E27FC236}">
                <a16:creationId xmlns:a16="http://schemas.microsoft.com/office/drawing/2014/main" id="{D35D1DCC-3B53-43E0-8856-3C6BBE3060DD}"/>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9240906" y="5043916"/>
            <a:ext cx="1288012" cy="1288012"/>
          </a:xfrm>
          <a:prstGeom prst="rect">
            <a:avLst/>
          </a:prstGeom>
        </p:spPr>
      </p:pic>
      <p:cxnSp>
        <p:nvCxnSpPr>
          <p:cNvPr id="18" name="Conexão reta 17">
            <a:extLst>
              <a:ext uri="{FF2B5EF4-FFF2-40B4-BE49-F238E27FC236}">
                <a16:creationId xmlns:a16="http://schemas.microsoft.com/office/drawing/2014/main" id="{622A5095-CF56-4B1B-8B05-21D9C7BE60E9}"/>
              </a:ext>
            </a:extLst>
          </p:cNvPr>
          <p:cNvCxnSpPr>
            <a:cxnSpLocks/>
          </p:cNvCxnSpPr>
          <p:nvPr/>
        </p:nvCxnSpPr>
        <p:spPr>
          <a:xfrm>
            <a:off x="973332" y="1322205"/>
            <a:ext cx="272865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Conexão reta 18">
            <a:extLst>
              <a:ext uri="{FF2B5EF4-FFF2-40B4-BE49-F238E27FC236}">
                <a16:creationId xmlns:a16="http://schemas.microsoft.com/office/drawing/2014/main" id="{D98D0B3B-B57C-4E67-AFE3-0F2CDFA2826A}"/>
              </a:ext>
            </a:extLst>
          </p:cNvPr>
          <p:cNvCxnSpPr>
            <a:cxnSpLocks/>
          </p:cNvCxnSpPr>
          <p:nvPr/>
        </p:nvCxnSpPr>
        <p:spPr>
          <a:xfrm>
            <a:off x="973332" y="665017"/>
            <a:ext cx="220487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Conexão reta 20">
            <a:extLst>
              <a:ext uri="{FF2B5EF4-FFF2-40B4-BE49-F238E27FC236}">
                <a16:creationId xmlns:a16="http://schemas.microsoft.com/office/drawing/2014/main" id="{78B8ACF4-BD76-4E96-8195-7F24DE1D5F58}"/>
              </a:ext>
            </a:extLst>
          </p:cNvPr>
          <p:cNvCxnSpPr/>
          <p:nvPr/>
        </p:nvCxnSpPr>
        <p:spPr>
          <a:xfrm flipH="1" flipV="1">
            <a:off x="3178206" y="665017"/>
            <a:ext cx="532660" cy="66709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4" name="CaixaDeTexto 23">
            <a:extLst>
              <a:ext uri="{FF2B5EF4-FFF2-40B4-BE49-F238E27FC236}">
                <a16:creationId xmlns:a16="http://schemas.microsoft.com/office/drawing/2014/main" id="{A5F1B788-8D29-4884-B61B-3E7E4B87D80A}"/>
              </a:ext>
            </a:extLst>
          </p:cNvPr>
          <p:cNvSpPr txBox="1"/>
          <p:nvPr/>
        </p:nvSpPr>
        <p:spPr>
          <a:xfrm>
            <a:off x="921311" y="702572"/>
            <a:ext cx="2664701" cy="646331"/>
          </a:xfrm>
          <a:prstGeom prst="rect">
            <a:avLst/>
          </a:prstGeom>
          <a:noFill/>
          <a:ln w="38100">
            <a:noFill/>
          </a:ln>
        </p:spPr>
        <p:txBody>
          <a:bodyPr wrap="square" rtlCol="0">
            <a:spAutoFit/>
          </a:bodyPr>
          <a:lstStyle/>
          <a:p>
            <a:r>
              <a:rPr lang="en-US" dirty="0" err="1">
                <a:solidFill>
                  <a:schemeClr val="accent1">
                    <a:lumMod val="40000"/>
                    <a:lumOff val="60000"/>
                  </a:schemeClr>
                </a:solidFill>
                <a:latin typeface="Russo One" panose="02000503050000020004" pitchFamily="2" charset="0"/>
              </a:rPr>
              <a:t>Arcona</a:t>
            </a:r>
            <a:r>
              <a:rPr lang="en-US" dirty="0">
                <a:solidFill>
                  <a:schemeClr val="accent1">
                    <a:lumMod val="40000"/>
                    <a:lumOff val="60000"/>
                  </a:schemeClr>
                </a:solidFill>
                <a:latin typeface="Russo One" panose="02000503050000020004" pitchFamily="2" charset="0"/>
              </a:rPr>
              <a:t> Ground</a:t>
            </a:r>
          </a:p>
          <a:p>
            <a:r>
              <a:rPr lang="en-US" dirty="0">
                <a:solidFill>
                  <a:schemeClr val="accent1">
                    <a:lumMod val="40000"/>
                    <a:lumOff val="60000"/>
                  </a:schemeClr>
                </a:solidFill>
                <a:latin typeface="Russo One" panose="02000503050000020004" pitchFamily="2" charset="0"/>
              </a:rPr>
              <a:t>Force Analysis</a:t>
            </a:r>
            <a:endParaRPr lang="pt-PT" dirty="0">
              <a:solidFill>
                <a:schemeClr val="accent1">
                  <a:lumMod val="40000"/>
                  <a:lumOff val="60000"/>
                </a:schemeClr>
              </a:solidFill>
              <a:latin typeface="Russo One" panose="02000503050000020004" pitchFamily="2" charset="0"/>
            </a:endParaRPr>
          </a:p>
        </p:txBody>
      </p:sp>
      <p:sp>
        <p:nvSpPr>
          <p:cNvPr id="9" name="CaixaDeTexto 8">
            <a:extLst>
              <a:ext uri="{FF2B5EF4-FFF2-40B4-BE49-F238E27FC236}">
                <a16:creationId xmlns:a16="http://schemas.microsoft.com/office/drawing/2014/main" id="{B1AF9555-01A4-4A26-81DA-F1AC1D1D16DD}"/>
              </a:ext>
            </a:extLst>
          </p:cNvPr>
          <p:cNvSpPr txBox="1"/>
          <p:nvPr/>
        </p:nvSpPr>
        <p:spPr>
          <a:xfrm>
            <a:off x="5295600" y="1998000"/>
            <a:ext cx="3719513" cy="3293209"/>
          </a:xfrm>
          <a:prstGeom prst="rect">
            <a:avLst/>
          </a:prstGeom>
          <a:noFill/>
          <a:ln w="38100">
            <a:solidFill>
              <a:schemeClr val="accent1"/>
            </a:solidFill>
          </a:ln>
        </p:spPr>
        <p:txBody>
          <a:bodyPr wrap="square" rtlCol="0">
            <a:spAutoFit/>
          </a:bodyPr>
          <a:lstStyle/>
          <a:p>
            <a:r>
              <a:rPr lang="en-US" sz="1200" dirty="0">
                <a:solidFill>
                  <a:schemeClr val="accent1">
                    <a:lumMod val="40000"/>
                    <a:lumOff val="60000"/>
                  </a:schemeClr>
                </a:solidFill>
                <a:latin typeface="Russo One" panose="02000503050000020004" pitchFamily="2" charset="0"/>
              </a:rPr>
              <a:t>Description:</a:t>
            </a:r>
          </a:p>
          <a:p>
            <a:r>
              <a:rPr lang="en-US" sz="1400" dirty="0">
                <a:solidFill>
                  <a:schemeClr val="accent1">
                    <a:lumMod val="40000"/>
                    <a:lumOff val="60000"/>
                  </a:schemeClr>
                </a:solidFill>
              </a:rPr>
              <a:t>The Line Company is a company strength unit with basic command and support personnel elements, droids and equipment. </a:t>
            </a:r>
          </a:p>
          <a:p>
            <a:endParaRPr lang="en-US" sz="1400" dirty="0">
              <a:solidFill>
                <a:schemeClr val="accent1">
                  <a:lumMod val="40000"/>
                  <a:lumOff val="60000"/>
                </a:schemeClr>
              </a:solidFill>
            </a:endParaRPr>
          </a:p>
          <a:p>
            <a:r>
              <a:rPr lang="en-US" sz="1400" dirty="0">
                <a:solidFill>
                  <a:schemeClr val="accent1">
                    <a:lumMod val="40000"/>
                    <a:lumOff val="60000"/>
                  </a:schemeClr>
                </a:solidFill>
              </a:rPr>
              <a:t>The company has 152 soldiers equipped with </a:t>
            </a:r>
            <a:r>
              <a:rPr lang="en-US" sz="1400" dirty="0" err="1">
                <a:solidFill>
                  <a:schemeClr val="accent1">
                    <a:lumMod val="40000"/>
                    <a:lumOff val="60000"/>
                  </a:schemeClr>
                </a:solidFill>
              </a:rPr>
              <a:t>BlasTech</a:t>
            </a:r>
            <a:r>
              <a:rPr lang="en-US" sz="1400" dirty="0">
                <a:solidFill>
                  <a:schemeClr val="accent1">
                    <a:lumMod val="40000"/>
                    <a:lumOff val="60000"/>
                  </a:schemeClr>
                </a:solidFill>
              </a:rPr>
              <a:t> E-11 blaster rifles.</a:t>
            </a:r>
          </a:p>
          <a:p>
            <a:endParaRPr lang="en-US" sz="1400" dirty="0">
              <a:solidFill>
                <a:schemeClr val="accent1">
                  <a:lumMod val="40000"/>
                  <a:lumOff val="60000"/>
                </a:schemeClr>
              </a:solidFill>
            </a:endParaRPr>
          </a:p>
          <a:p>
            <a:r>
              <a:rPr lang="en-US" sz="1400" dirty="0">
                <a:solidFill>
                  <a:schemeClr val="accent1">
                    <a:lumMod val="40000"/>
                    <a:lumOff val="60000"/>
                  </a:schemeClr>
                </a:solidFill>
              </a:rPr>
              <a:t>Compared to its Elysium opponents, the standard Line Company lacks specialization in training and equipment. </a:t>
            </a:r>
          </a:p>
          <a:p>
            <a:endParaRPr lang="en-US" sz="1400" dirty="0">
              <a:solidFill>
                <a:schemeClr val="accent1">
                  <a:lumMod val="40000"/>
                  <a:lumOff val="60000"/>
                </a:schemeClr>
              </a:solidFill>
            </a:endParaRPr>
          </a:p>
          <a:p>
            <a:r>
              <a:rPr lang="en-US" sz="1400" dirty="0">
                <a:solidFill>
                  <a:schemeClr val="accent1">
                    <a:lumMod val="40000"/>
                    <a:lumOff val="60000"/>
                  </a:schemeClr>
                </a:solidFill>
              </a:rPr>
              <a:t>However, it still outclasses militarily the enemy Fanatics. Best used in a medium-to-short range engagement from prepared positions.</a:t>
            </a:r>
          </a:p>
        </p:txBody>
      </p:sp>
      <p:pic>
        <p:nvPicPr>
          <p:cNvPr id="2" name="Imagem 1">
            <a:extLst>
              <a:ext uri="{FF2B5EF4-FFF2-40B4-BE49-F238E27FC236}">
                <a16:creationId xmlns:a16="http://schemas.microsoft.com/office/drawing/2014/main" id="{118BFA54-E787-4B75-AABE-EA69AF84BE24}"/>
              </a:ext>
            </a:extLst>
          </p:cNvPr>
          <p:cNvPicPr>
            <a:picLocks noChangeAspect="1"/>
          </p:cNvPicPr>
          <p:nvPr/>
        </p:nvPicPr>
        <p:blipFill>
          <a:blip r:embed="rId5">
            <a:clrChange>
              <a:clrFrom>
                <a:srgbClr val="000000"/>
              </a:clrFrom>
              <a:clrTo>
                <a:srgbClr val="000000">
                  <a:alpha val="0"/>
                </a:srgbClr>
              </a:clrTo>
            </a:clrChange>
          </a:blip>
          <a:stretch>
            <a:fillRect/>
          </a:stretch>
        </p:blipFill>
        <p:spPr>
          <a:xfrm>
            <a:off x="1454400" y="1990800"/>
            <a:ext cx="3380400" cy="3380400"/>
          </a:xfrm>
          <a:prstGeom prst="rect">
            <a:avLst/>
          </a:prstGeom>
        </p:spPr>
      </p:pic>
      <p:pic>
        <p:nvPicPr>
          <p:cNvPr id="12" name="Imagem 11">
            <a:extLst>
              <a:ext uri="{FF2B5EF4-FFF2-40B4-BE49-F238E27FC236}">
                <a16:creationId xmlns:a16="http://schemas.microsoft.com/office/drawing/2014/main" id="{57FE6E7D-CB7B-4545-9000-794ECE92863A}"/>
              </a:ext>
            </a:extLst>
          </p:cNvPr>
          <p:cNvPicPr>
            <a:picLocks noChangeAspect="1"/>
          </p:cNvPicPr>
          <p:nvPr/>
        </p:nvPicPr>
        <p:blipFill>
          <a:blip r:embed="rId6">
            <a:alphaModFix amt="20000"/>
          </a:blip>
          <a:stretch>
            <a:fillRect/>
          </a:stretch>
        </p:blipFill>
        <p:spPr>
          <a:xfrm>
            <a:off x="1003177" y="461890"/>
            <a:ext cx="10697592" cy="5928415"/>
          </a:xfrm>
          <a:prstGeom prst="rect">
            <a:avLst/>
          </a:prstGeom>
        </p:spPr>
      </p:pic>
    </p:spTree>
    <p:extLst>
      <p:ext uri="{BB962C8B-B14F-4D97-AF65-F5344CB8AC3E}">
        <p14:creationId xmlns:p14="http://schemas.microsoft.com/office/powerpoint/2010/main" val="29504035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B8482328-E01F-4364-B860-03D5D6F5C722}"/>
              </a:ext>
            </a:extLst>
          </p:cNvPr>
          <p:cNvPicPr>
            <a:picLocks noChangeAspect="1"/>
          </p:cNvPicPr>
          <p:nvPr/>
        </p:nvPicPr>
        <p:blipFill>
          <a:blip r:embed="rId2">
            <a:clrChange>
              <a:clrFrom>
                <a:srgbClr val="FFFFFF"/>
              </a:clrFrom>
              <a:clrTo>
                <a:srgbClr val="FFFFFF">
                  <a:alpha val="0"/>
                </a:srgbClr>
              </a:clrTo>
            </a:clrChange>
          </a:blip>
          <a:stretch>
            <a:fillRect/>
          </a:stretch>
        </p:blipFill>
        <p:spPr>
          <a:xfrm rot="5400000">
            <a:off x="2664100" y="-2669903"/>
            <a:ext cx="6863803" cy="12192002"/>
          </a:xfrm>
          <a:prstGeom prst="rect">
            <a:avLst/>
          </a:prstGeom>
        </p:spPr>
      </p:pic>
      <p:pic>
        <p:nvPicPr>
          <p:cNvPr id="6" name="Imagem 5">
            <a:extLst>
              <a:ext uri="{FF2B5EF4-FFF2-40B4-BE49-F238E27FC236}">
                <a16:creationId xmlns:a16="http://schemas.microsoft.com/office/drawing/2014/main" id="{D35D1DCC-3B53-43E0-8856-3C6BBE3060DD}"/>
              </a:ext>
            </a:extLst>
          </p:cNvPr>
          <p:cNvPicPr>
            <a:picLocks noChangeAspect="1"/>
          </p:cNvPicPr>
          <p:nvPr/>
        </p:nvPicPr>
        <p:blipFill>
          <a:blip r:embed="rId3">
            <a:clrChange>
              <a:clrFrom>
                <a:srgbClr val="000000"/>
              </a:clrFrom>
              <a:clrTo>
                <a:srgbClr val="000000">
                  <a:alpha val="0"/>
                </a:srgbClr>
              </a:clrTo>
            </a:clrChange>
          </a:blip>
          <a:stretch>
            <a:fillRect/>
          </a:stretch>
        </p:blipFill>
        <p:spPr>
          <a:xfrm>
            <a:off x="9240906" y="5043916"/>
            <a:ext cx="1288012" cy="1288012"/>
          </a:xfrm>
          <a:prstGeom prst="rect">
            <a:avLst/>
          </a:prstGeom>
        </p:spPr>
      </p:pic>
      <p:sp>
        <p:nvSpPr>
          <p:cNvPr id="18" name="CaixaDeTexto 17">
            <a:extLst>
              <a:ext uri="{FF2B5EF4-FFF2-40B4-BE49-F238E27FC236}">
                <a16:creationId xmlns:a16="http://schemas.microsoft.com/office/drawing/2014/main" id="{3C1A789F-B2FA-4D3E-9A39-BA46B6B93996}"/>
              </a:ext>
            </a:extLst>
          </p:cNvPr>
          <p:cNvSpPr txBox="1"/>
          <p:nvPr/>
        </p:nvSpPr>
        <p:spPr>
          <a:xfrm>
            <a:off x="1500326" y="929585"/>
            <a:ext cx="2618913" cy="646331"/>
          </a:xfrm>
          <a:prstGeom prst="rect">
            <a:avLst/>
          </a:prstGeom>
          <a:noFill/>
          <a:ln w="38100">
            <a:solidFill>
              <a:schemeClr val="accent1"/>
            </a:solidFill>
          </a:ln>
        </p:spPr>
        <p:txBody>
          <a:bodyPr wrap="square" rtlCol="0">
            <a:spAutoFit/>
          </a:bodyPr>
          <a:lstStyle/>
          <a:p>
            <a:r>
              <a:rPr lang="en-US" dirty="0">
                <a:solidFill>
                  <a:schemeClr val="accent1">
                    <a:lumMod val="40000"/>
                    <a:lumOff val="60000"/>
                  </a:schemeClr>
                </a:solidFill>
                <a:latin typeface="Russo One" panose="02000503050000020004" pitchFamily="2" charset="0"/>
              </a:rPr>
              <a:t>Collective </a:t>
            </a:r>
          </a:p>
          <a:p>
            <a:r>
              <a:rPr lang="en-US" dirty="0">
                <a:solidFill>
                  <a:schemeClr val="accent1">
                    <a:lumMod val="40000"/>
                    <a:lumOff val="60000"/>
                  </a:schemeClr>
                </a:solidFill>
                <a:latin typeface="Russo One" panose="02000503050000020004" pitchFamily="2" charset="0"/>
              </a:rPr>
              <a:t>Starship Analysis</a:t>
            </a:r>
            <a:endParaRPr lang="pt-PT" dirty="0">
              <a:solidFill>
                <a:schemeClr val="accent1">
                  <a:lumMod val="40000"/>
                  <a:lumOff val="60000"/>
                </a:schemeClr>
              </a:solidFill>
              <a:latin typeface="Russo One" panose="02000503050000020004" pitchFamily="2" charset="0"/>
            </a:endParaRPr>
          </a:p>
        </p:txBody>
      </p:sp>
      <p:sp>
        <p:nvSpPr>
          <p:cNvPr id="39" name="CaixaDeTexto 38">
            <a:extLst>
              <a:ext uri="{FF2B5EF4-FFF2-40B4-BE49-F238E27FC236}">
                <a16:creationId xmlns:a16="http://schemas.microsoft.com/office/drawing/2014/main" id="{2F74C4F3-0D5E-4429-A823-6E04379E7947}"/>
              </a:ext>
            </a:extLst>
          </p:cNvPr>
          <p:cNvSpPr txBox="1"/>
          <p:nvPr/>
        </p:nvSpPr>
        <p:spPr>
          <a:xfrm>
            <a:off x="1500325" y="2332668"/>
            <a:ext cx="2618914" cy="646331"/>
          </a:xfrm>
          <a:prstGeom prst="rect">
            <a:avLst/>
          </a:prstGeom>
          <a:noFill/>
          <a:ln w="38100">
            <a:solidFill>
              <a:schemeClr val="accent1"/>
            </a:solidFill>
          </a:ln>
        </p:spPr>
        <p:txBody>
          <a:bodyPr wrap="square" rtlCol="0">
            <a:spAutoFit/>
          </a:bodyPr>
          <a:lstStyle/>
          <a:p>
            <a:r>
              <a:rPr lang="en-US" dirty="0">
                <a:solidFill>
                  <a:schemeClr val="accent1">
                    <a:lumMod val="40000"/>
                    <a:lumOff val="60000"/>
                  </a:schemeClr>
                </a:solidFill>
                <a:latin typeface="Russo One" panose="02000503050000020004" pitchFamily="2" charset="0"/>
              </a:rPr>
              <a:t>Collective Starfighter Analysis</a:t>
            </a:r>
            <a:endParaRPr lang="pt-PT" dirty="0">
              <a:solidFill>
                <a:schemeClr val="accent1">
                  <a:lumMod val="40000"/>
                  <a:lumOff val="60000"/>
                </a:schemeClr>
              </a:solidFill>
              <a:latin typeface="Russo One" panose="02000503050000020004" pitchFamily="2" charset="0"/>
            </a:endParaRPr>
          </a:p>
        </p:txBody>
      </p:sp>
      <p:sp>
        <p:nvSpPr>
          <p:cNvPr id="40" name="CaixaDeTexto 39">
            <a:extLst>
              <a:ext uri="{FF2B5EF4-FFF2-40B4-BE49-F238E27FC236}">
                <a16:creationId xmlns:a16="http://schemas.microsoft.com/office/drawing/2014/main" id="{4432B291-5FD9-4C6C-82B6-8060E7AC9518}"/>
              </a:ext>
            </a:extLst>
          </p:cNvPr>
          <p:cNvSpPr txBox="1"/>
          <p:nvPr/>
        </p:nvSpPr>
        <p:spPr>
          <a:xfrm>
            <a:off x="1500325" y="3733177"/>
            <a:ext cx="2618914" cy="646331"/>
          </a:xfrm>
          <a:prstGeom prst="rect">
            <a:avLst/>
          </a:prstGeom>
          <a:noFill/>
          <a:ln w="38100">
            <a:solidFill>
              <a:schemeClr val="accent1"/>
            </a:solidFill>
          </a:ln>
        </p:spPr>
        <p:txBody>
          <a:bodyPr wrap="square" rtlCol="0">
            <a:spAutoFit/>
          </a:bodyPr>
          <a:lstStyle/>
          <a:p>
            <a:r>
              <a:rPr lang="en-US" dirty="0" err="1">
                <a:solidFill>
                  <a:schemeClr val="accent1">
                    <a:lumMod val="40000"/>
                    <a:lumOff val="60000"/>
                  </a:schemeClr>
                </a:solidFill>
                <a:latin typeface="Russo One" panose="02000503050000020004" pitchFamily="2" charset="0"/>
              </a:rPr>
              <a:t>Arcona</a:t>
            </a:r>
            <a:r>
              <a:rPr lang="en-US" dirty="0">
                <a:solidFill>
                  <a:schemeClr val="accent1">
                    <a:lumMod val="40000"/>
                    <a:lumOff val="60000"/>
                  </a:schemeClr>
                </a:solidFill>
                <a:latin typeface="Russo One" panose="02000503050000020004" pitchFamily="2" charset="0"/>
              </a:rPr>
              <a:t> </a:t>
            </a:r>
          </a:p>
          <a:p>
            <a:r>
              <a:rPr lang="en-US" dirty="0">
                <a:solidFill>
                  <a:schemeClr val="accent1">
                    <a:lumMod val="40000"/>
                    <a:lumOff val="60000"/>
                  </a:schemeClr>
                </a:solidFill>
                <a:latin typeface="Russo One" panose="02000503050000020004" pitchFamily="2" charset="0"/>
              </a:rPr>
              <a:t>Starship Analysis</a:t>
            </a:r>
            <a:endParaRPr lang="pt-PT" dirty="0">
              <a:solidFill>
                <a:schemeClr val="accent1">
                  <a:lumMod val="40000"/>
                  <a:lumOff val="60000"/>
                </a:schemeClr>
              </a:solidFill>
              <a:latin typeface="Russo One" panose="02000503050000020004" pitchFamily="2" charset="0"/>
            </a:endParaRPr>
          </a:p>
        </p:txBody>
      </p:sp>
      <p:sp>
        <p:nvSpPr>
          <p:cNvPr id="41" name="CaixaDeTexto 40">
            <a:extLst>
              <a:ext uri="{FF2B5EF4-FFF2-40B4-BE49-F238E27FC236}">
                <a16:creationId xmlns:a16="http://schemas.microsoft.com/office/drawing/2014/main" id="{F533015F-9B3A-4765-99AA-6B767F5E4FA2}"/>
              </a:ext>
            </a:extLst>
          </p:cNvPr>
          <p:cNvSpPr txBox="1"/>
          <p:nvPr/>
        </p:nvSpPr>
        <p:spPr>
          <a:xfrm>
            <a:off x="4948926" y="929582"/>
            <a:ext cx="2618914" cy="646331"/>
          </a:xfrm>
          <a:prstGeom prst="rect">
            <a:avLst/>
          </a:prstGeom>
          <a:noFill/>
          <a:ln w="38100">
            <a:solidFill>
              <a:schemeClr val="accent1"/>
            </a:solidFill>
          </a:ln>
        </p:spPr>
        <p:txBody>
          <a:bodyPr wrap="square" rtlCol="0">
            <a:spAutoFit/>
          </a:bodyPr>
          <a:lstStyle/>
          <a:p>
            <a:r>
              <a:rPr lang="en-US" dirty="0" err="1">
                <a:solidFill>
                  <a:schemeClr val="accent1">
                    <a:lumMod val="40000"/>
                    <a:lumOff val="60000"/>
                  </a:schemeClr>
                </a:solidFill>
                <a:latin typeface="Russo One" panose="02000503050000020004" pitchFamily="2" charset="0"/>
              </a:rPr>
              <a:t>Arcona</a:t>
            </a:r>
            <a:r>
              <a:rPr lang="en-US" dirty="0">
                <a:solidFill>
                  <a:schemeClr val="accent1">
                    <a:lumMod val="40000"/>
                    <a:lumOff val="60000"/>
                  </a:schemeClr>
                </a:solidFill>
                <a:latin typeface="Russo One" panose="02000503050000020004" pitchFamily="2" charset="0"/>
              </a:rPr>
              <a:t> </a:t>
            </a:r>
          </a:p>
          <a:p>
            <a:r>
              <a:rPr lang="en-US" dirty="0">
                <a:solidFill>
                  <a:schemeClr val="accent1">
                    <a:lumMod val="40000"/>
                    <a:lumOff val="60000"/>
                  </a:schemeClr>
                </a:solidFill>
                <a:latin typeface="Russo One" panose="02000503050000020004" pitchFamily="2" charset="0"/>
              </a:rPr>
              <a:t>Starfighter Analysis</a:t>
            </a:r>
            <a:endParaRPr lang="pt-PT" dirty="0">
              <a:solidFill>
                <a:schemeClr val="accent1">
                  <a:lumMod val="40000"/>
                  <a:lumOff val="60000"/>
                </a:schemeClr>
              </a:solidFill>
              <a:latin typeface="Russo One" panose="02000503050000020004" pitchFamily="2" charset="0"/>
            </a:endParaRPr>
          </a:p>
        </p:txBody>
      </p:sp>
      <p:sp>
        <p:nvSpPr>
          <p:cNvPr id="9" name="CaixaDeTexto 8">
            <a:extLst>
              <a:ext uri="{FF2B5EF4-FFF2-40B4-BE49-F238E27FC236}">
                <a16:creationId xmlns:a16="http://schemas.microsoft.com/office/drawing/2014/main" id="{3D668D4E-1692-4ACF-81AF-5AED3A3F4533}"/>
              </a:ext>
            </a:extLst>
          </p:cNvPr>
          <p:cNvSpPr txBox="1"/>
          <p:nvPr/>
        </p:nvSpPr>
        <p:spPr>
          <a:xfrm>
            <a:off x="4948927" y="2327770"/>
            <a:ext cx="2618913" cy="646331"/>
          </a:xfrm>
          <a:prstGeom prst="rect">
            <a:avLst/>
          </a:prstGeom>
          <a:noFill/>
          <a:ln w="38100">
            <a:solidFill>
              <a:schemeClr val="accent1"/>
            </a:solidFill>
          </a:ln>
        </p:spPr>
        <p:txBody>
          <a:bodyPr wrap="square" rtlCol="0">
            <a:spAutoFit/>
          </a:bodyPr>
          <a:lstStyle/>
          <a:p>
            <a:r>
              <a:rPr lang="en-US" dirty="0">
                <a:solidFill>
                  <a:schemeClr val="accent1">
                    <a:lumMod val="40000"/>
                    <a:lumOff val="60000"/>
                  </a:schemeClr>
                </a:solidFill>
                <a:latin typeface="Russo One" panose="02000503050000020004" pitchFamily="2" charset="0"/>
              </a:rPr>
              <a:t>Battle Plan:</a:t>
            </a:r>
            <a:br>
              <a:rPr lang="en-US" dirty="0">
                <a:solidFill>
                  <a:schemeClr val="accent1">
                    <a:lumMod val="40000"/>
                    <a:lumOff val="60000"/>
                  </a:schemeClr>
                </a:solidFill>
                <a:latin typeface="Russo One" panose="02000503050000020004" pitchFamily="2" charset="0"/>
              </a:rPr>
            </a:br>
            <a:r>
              <a:rPr lang="en-US" dirty="0">
                <a:solidFill>
                  <a:schemeClr val="accent1">
                    <a:lumMod val="40000"/>
                    <a:lumOff val="60000"/>
                  </a:schemeClr>
                </a:solidFill>
                <a:latin typeface="Russo One" panose="02000503050000020004" pitchFamily="2" charset="0"/>
              </a:rPr>
              <a:t>Space Battle</a:t>
            </a:r>
            <a:endParaRPr lang="pt-PT" dirty="0">
              <a:solidFill>
                <a:schemeClr val="accent1">
                  <a:lumMod val="40000"/>
                  <a:lumOff val="60000"/>
                </a:schemeClr>
              </a:solidFill>
              <a:latin typeface="Russo One" panose="02000503050000020004" pitchFamily="2" charset="0"/>
            </a:endParaRPr>
          </a:p>
        </p:txBody>
      </p:sp>
      <p:sp>
        <p:nvSpPr>
          <p:cNvPr id="10" name="CaixaDeTexto 9">
            <a:extLst>
              <a:ext uri="{FF2B5EF4-FFF2-40B4-BE49-F238E27FC236}">
                <a16:creationId xmlns:a16="http://schemas.microsoft.com/office/drawing/2014/main" id="{4F77DC92-6791-4E5C-BD7B-B21068766B23}"/>
              </a:ext>
            </a:extLst>
          </p:cNvPr>
          <p:cNvSpPr txBox="1"/>
          <p:nvPr/>
        </p:nvSpPr>
        <p:spPr>
          <a:xfrm>
            <a:off x="4948927" y="3735749"/>
            <a:ext cx="2618913" cy="646331"/>
          </a:xfrm>
          <a:prstGeom prst="rect">
            <a:avLst/>
          </a:prstGeom>
          <a:noFill/>
          <a:ln w="38100">
            <a:solidFill>
              <a:schemeClr val="accent1"/>
            </a:solidFill>
          </a:ln>
        </p:spPr>
        <p:txBody>
          <a:bodyPr wrap="square" rtlCol="0">
            <a:spAutoFit/>
          </a:bodyPr>
          <a:lstStyle/>
          <a:p>
            <a:r>
              <a:rPr lang="en-US" dirty="0" err="1">
                <a:solidFill>
                  <a:schemeClr val="accent1">
                    <a:lumMod val="40000"/>
                    <a:lumOff val="60000"/>
                  </a:schemeClr>
                </a:solidFill>
                <a:latin typeface="Russo One" panose="02000503050000020004" pitchFamily="2" charset="0"/>
              </a:rPr>
              <a:t>Arcona</a:t>
            </a:r>
            <a:r>
              <a:rPr lang="en-US" dirty="0">
                <a:solidFill>
                  <a:schemeClr val="accent1">
                    <a:lumMod val="40000"/>
                    <a:lumOff val="60000"/>
                  </a:schemeClr>
                </a:solidFill>
                <a:latin typeface="Russo One" panose="02000503050000020004" pitchFamily="2" charset="0"/>
              </a:rPr>
              <a:t> </a:t>
            </a:r>
            <a:r>
              <a:rPr lang="pt-PT" dirty="0" err="1">
                <a:solidFill>
                  <a:schemeClr val="accent1">
                    <a:lumMod val="40000"/>
                    <a:lumOff val="60000"/>
                  </a:schemeClr>
                </a:solidFill>
                <a:latin typeface="Russo One" panose="02000503050000020004" pitchFamily="2" charset="0"/>
              </a:rPr>
              <a:t>Ground</a:t>
            </a:r>
            <a:endParaRPr lang="pt-PT" dirty="0">
              <a:solidFill>
                <a:schemeClr val="accent1">
                  <a:lumMod val="40000"/>
                  <a:lumOff val="60000"/>
                </a:schemeClr>
              </a:solidFill>
              <a:latin typeface="Russo One" panose="02000503050000020004" pitchFamily="2" charset="0"/>
            </a:endParaRPr>
          </a:p>
          <a:p>
            <a:r>
              <a:rPr lang="pt-PT" dirty="0">
                <a:solidFill>
                  <a:schemeClr val="accent1">
                    <a:lumMod val="40000"/>
                    <a:lumOff val="60000"/>
                  </a:schemeClr>
                </a:solidFill>
                <a:latin typeface="Russo One" panose="02000503050000020004" pitchFamily="2" charset="0"/>
              </a:rPr>
              <a:t>Force </a:t>
            </a:r>
            <a:r>
              <a:rPr lang="pt-PT" dirty="0" err="1">
                <a:solidFill>
                  <a:schemeClr val="accent1">
                    <a:lumMod val="40000"/>
                    <a:lumOff val="60000"/>
                  </a:schemeClr>
                </a:solidFill>
                <a:latin typeface="Russo One" panose="02000503050000020004" pitchFamily="2" charset="0"/>
              </a:rPr>
              <a:t>Analysis</a:t>
            </a:r>
            <a:endParaRPr lang="en-US" dirty="0">
              <a:solidFill>
                <a:schemeClr val="accent1">
                  <a:lumMod val="40000"/>
                  <a:lumOff val="60000"/>
                </a:schemeClr>
              </a:solidFill>
              <a:latin typeface="Russo One" panose="02000503050000020004" pitchFamily="2" charset="0"/>
            </a:endParaRPr>
          </a:p>
        </p:txBody>
      </p:sp>
      <p:sp>
        <p:nvSpPr>
          <p:cNvPr id="11" name="CaixaDeTexto 10">
            <a:extLst>
              <a:ext uri="{FF2B5EF4-FFF2-40B4-BE49-F238E27FC236}">
                <a16:creationId xmlns:a16="http://schemas.microsoft.com/office/drawing/2014/main" id="{DC613F31-6176-4F47-8664-00F8B4F5EDB8}"/>
              </a:ext>
            </a:extLst>
          </p:cNvPr>
          <p:cNvSpPr txBox="1"/>
          <p:nvPr/>
        </p:nvSpPr>
        <p:spPr>
          <a:xfrm>
            <a:off x="8389396" y="929582"/>
            <a:ext cx="2618913" cy="646331"/>
          </a:xfrm>
          <a:prstGeom prst="rect">
            <a:avLst/>
          </a:prstGeom>
          <a:solidFill>
            <a:schemeClr val="accent1">
              <a:lumMod val="50000"/>
            </a:schemeClr>
          </a:solidFill>
          <a:ln w="38100">
            <a:solidFill>
              <a:schemeClr val="accent1"/>
            </a:solidFill>
          </a:ln>
        </p:spPr>
        <p:txBody>
          <a:bodyPr wrap="square" rtlCol="0">
            <a:spAutoFit/>
          </a:bodyPr>
          <a:lstStyle/>
          <a:p>
            <a:r>
              <a:rPr lang="en-US" dirty="0">
                <a:solidFill>
                  <a:schemeClr val="accent1">
                    <a:lumMod val="40000"/>
                    <a:lumOff val="60000"/>
                  </a:schemeClr>
                </a:solidFill>
                <a:latin typeface="Russo One" panose="02000503050000020004" pitchFamily="2" charset="0"/>
              </a:rPr>
              <a:t>Battle Plan:</a:t>
            </a:r>
          </a:p>
          <a:p>
            <a:r>
              <a:rPr lang="en-US" dirty="0">
                <a:solidFill>
                  <a:schemeClr val="accent1">
                    <a:lumMod val="40000"/>
                    <a:lumOff val="60000"/>
                  </a:schemeClr>
                </a:solidFill>
                <a:latin typeface="Russo One" panose="02000503050000020004" pitchFamily="2" charset="0"/>
              </a:rPr>
              <a:t>Ground Battle</a:t>
            </a:r>
          </a:p>
        </p:txBody>
      </p:sp>
      <p:sp>
        <p:nvSpPr>
          <p:cNvPr id="16" name="CaixaDeTexto 15">
            <a:extLst>
              <a:ext uri="{FF2B5EF4-FFF2-40B4-BE49-F238E27FC236}">
                <a16:creationId xmlns:a16="http://schemas.microsoft.com/office/drawing/2014/main" id="{560DA1FA-9B74-4FCB-B391-598C6F0E3A91}"/>
              </a:ext>
            </a:extLst>
          </p:cNvPr>
          <p:cNvSpPr txBox="1"/>
          <p:nvPr/>
        </p:nvSpPr>
        <p:spPr>
          <a:xfrm>
            <a:off x="8389395" y="2327770"/>
            <a:ext cx="2618913" cy="646331"/>
          </a:xfrm>
          <a:prstGeom prst="rect">
            <a:avLst/>
          </a:prstGeom>
          <a:noFill/>
          <a:ln w="38100">
            <a:solidFill>
              <a:schemeClr val="accent1"/>
            </a:solidFill>
          </a:ln>
        </p:spPr>
        <p:txBody>
          <a:bodyPr wrap="square" rtlCol="0">
            <a:spAutoFit/>
          </a:bodyPr>
          <a:lstStyle/>
          <a:p>
            <a:r>
              <a:rPr lang="en-US" dirty="0">
                <a:solidFill>
                  <a:schemeClr val="accent1">
                    <a:lumMod val="40000"/>
                    <a:lumOff val="60000"/>
                  </a:schemeClr>
                </a:solidFill>
                <a:latin typeface="Russo One" panose="02000503050000020004" pitchFamily="2" charset="0"/>
              </a:rPr>
              <a:t>Index</a:t>
            </a:r>
          </a:p>
          <a:p>
            <a:endParaRPr lang="en-US" dirty="0">
              <a:solidFill>
                <a:schemeClr val="accent1">
                  <a:lumMod val="40000"/>
                  <a:lumOff val="60000"/>
                </a:schemeClr>
              </a:solidFill>
              <a:latin typeface="Russo One" panose="02000503050000020004" pitchFamily="2" charset="0"/>
            </a:endParaRPr>
          </a:p>
        </p:txBody>
      </p:sp>
      <p:sp>
        <p:nvSpPr>
          <p:cNvPr id="17" name="CaixaDeTexto 16">
            <a:extLst>
              <a:ext uri="{FF2B5EF4-FFF2-40B4-BE49-F238E27FC236}">
                <a16:creationId xmlns:a16="http://schemas.microsoft.com/office/drawing/2014/main" id="{3FC1AA15-EB6B-4EA7-99BC-AA01D15F3547}"/>
              </a:ext>
            </a:extLst>
          </p:cNvPr>
          <p:cNvSpPr txBox="1"/>
          <p:nvPr/>
        </p:nvSpPr>
        <p:spPr>
          <a:xfrm>
            <a:off x="8389397" y="3735749"/>
            <a:ext cx="2618913" cy="646331"/>
          </a:xfrm>
          <a:prstGeom prst="rect">
            <a:avLst/>
          </a:prstGeom>
          <a:noFill/>
          <a:ln w="38100">
            <a:solidFill>
              <a:schemeClr val="accent1"/>
            </a:solidFill>
          </a:ln>
        </p:spPr>
        <p:txBody>
          <a:bodyPr wrap="square" rtlCol="0">
            <a:spAutoFit/>
          </a:bodyPr>
          <a:lstStyle/>
          <a:p>
            <a:r>
              <a:rPr lang="en-US" dirty="0">
                <a:solidFill>
                  <a:schemeClr val="accent1">
                    <a:lumMod val="40000"/>
                    <a:lumOff val="60000"/>
                  </a:schemeClr>
                </a:solidFill>
                <a:latin typeface="Russo One" panose="02000503050000020004" pitchFamily="2" charset="0"/>
              </a:rPr>
              <a:t>Operation Kill Mav</a:t>
            </a:r>
          </a:p>
          <a:p>
            <a:endParaRPr lang="en-US" dirty="0">
              <a:solidFill>
                <a:schemeClr val="accent1">
                  <a:lumMod val="40000"/>
                  <a:lumOff val="60000"/>
                </a:schemeClr>
              </a:solidFill>
              <a:latin typeface="Russo One" panose="02000503050000020004" pitchFamily="2" charset="0"/>
            </a:endParaRPr>
          </a:p>
        </p:txBody>
      </p:sp>
      <p:pic>
        <p:nvPicPr>
          <p:cNvPr id="14" name="Imagem 13">
            <a:extLst>
              <a:ext uri="{FF2B5EF4-FFF2-40B4-BE49-F238E27FC236}">
                <a16:creationId xmlns:a16="http://schemas.microsoft.com/office/drawing/2014/main" id="{0F1705C7-3093-464D-904E-2C0515FABBA1}"/>
              </a:ext>
            </a:extLst>
          </p:cNvPr>
          <p:cNvPicPr>
            <a:picLocks noChangeAspect="1"/>
          </p:cNvPicPr>
          <p:nvPr/>
        </p:nvPicPr>
        <p:blipFill>
          <a:blip r:embed="rId4">
            <a:alphaModFix amt="50000"/>
          </a:blip>
          <a:stretch>
            <a:fillRect/>
          </a:stretch>
        </p:blipFill>
        <p:spPr>
          <a:xfrm>
            <a:off x="8405616" y="3744692"/>
            <a:ext cx="2602691" cy="646331"/>
          </a:xfrm>
          <a:prstGeom prst="rect">
            <a:avLst/>
          </a:prstGeom>
        </p:spPr>
      </p:pic>
      <p:pic>
        <p:nvPicPr>
          <p:cNvPr id="15" name="Imagem 14">
            <a:extLst>
              <a:ext uri="{FF2B5EF4-FFF2-40B4-BE49-F238E27FC236}">
                <a16:creationId xmlns:a16="http://schemas.microsoft.com/office/drawing/2014/main" id="{93048B21-C875-437C-94E9-FA5D998B1BE1}"/>
              </a:ext>
            </a:extLst>
          </p:cNvPr>
          <p:cNvPicPr>
            <a:picLocks noChangeAspect="1"/>
          </p:cNvPicPr>
          <p:nvPr/>
        </p:nvPicPr>
        <p:blipFill>
          <a:blip r:embed="rId5">
            <a:alphaModFix amt="20000"/>
          </a:blip>
          <a:stretch>
            <a:fillRect/>
          </a:stretch>
        </p:blipFill>
        <p:spPr>
          <a:xfrm>
            <a:off x="1003177" y="461890"/>
            <a:ext cx="10697592" cy="5928415"/>
          </a:xfrm>
          <a:prstGeom prst="rect">
            <a:avLst/>
          </a:prstGeom>
        </p:spPr>
      </p:pic>
    </p:spTree>
    <p:extLst>
      <p:ext uri="{BB962C8B-B14F-4D97-AF65-F5344CB8AC3E}">
        <p14:creationId xmlns:p14="http://schemas.microsoft.com/office/powerpoint/2010/main" val="23781727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B8482328-E01F-4364-B860-03D5D6F5C722}"/>
              </a:ext>
            </a:extLst>
          </p:cNvPr>
          <p:cNvPicPr>
            <a:picLocks noChangeAspect="1"/>
          </p:cNvPicPr>
          <p:nvPr/>
        </p:nvPicPr>
        <p:blipFill>
          <a:blip r:embed="rId3"/>
          <a:stretch>
            <a:fillRect/>
          </a:stretch>
        </p:blipFill>
        <p:spPr>
          <a:xfrm rot="5400000">
            <a:off x="2664101" y="-2669903"/>
            <a:ext cx="6863803" cy="12192002"/>
          </a:xfrm>
          <a:prstGeom prst="rect">
            <a:avLst/>
          </a:prstGeom>
        </p:spPr>
      </p:pic>
      <p:sp>
        <p:nvSpPr>
          <p:cNvPr id="31" name="CaixaDeTexto 30">
            <a:extLst>
              <a:ext uri="{FF2B5EF4-FFF2-40B4-BE49-F238E27FC236}">
                <a16:creationId xmlns:a16="http://schemas.microsoft.com/office/drawing/2014/main" id="{029D95E0-A79C-44F0-BC44-B595DA6B56FD}"/>
              </a:ext>
            </a:extLst>
          </p:cNvPr>
          <p:cNvSpPr txBox="1"/>
          <p:nvPr/>
        </p:nvSpPr>
        <p:spPr>
          <a:xfrm>
            <a:off x="5435101" y="495740"/>
            <a:ext cx="2023543" cy="338554"/>
          </a:xfrm>
          <a:prstGeom prst="rect">
            <a:avLst/>
          </a:prstGeom>
          <a:noFill/>
        </p:spPr>
        <p:txBody>
          <a:bodyPr wrap="square" rtlCol="0">
            <a:spAutoFit/>
          </a:bodyPr>
          <a:lstStyle/>
          <a:p>
            <a:r>
              <a:rPr lang="en-US" sz="1600" dirty="0">
                <a:solidFill>
                  <a:schemeClr val="accent1">
                    <a:lumMod val="40000"/>
                    <a:lumOff val="60000"/>
                  </a:schemeClr>
                </a:solidFill>
                <a:latin typeface="Russo One" panose="02000503050000020004" pitchFamily="2" charset="0"/>
              </a:rPr>
              <a:t>Tactical Overview</a:t>
            </a:r>
            <a:endParaRPr lang="pt-PT" sz="1600" dirty="0">
              <a:solidFill>
                <a:schemeClr val="accent1">
                  <a:lumMod val="40000"/>
                  <a:lumOff val="60000"/>
                </a:schemeClr>
              </a:solidFill>
              <a:latin typeface="Russo One" panose="02000503050000020004" pitchFamily="2" charset="0"/>
            </a:endParaRPr>
          </a:p>
        </p:txBody>
      </p:sp>
      <p:pic>
        <p:nvPicPr>
          <p:cNvPr id="6" name="Imagem 5">
            <a:extLst>
              <a:ext uri="{FF2B5EF4-FFF2-40B4-BE49-F238E27FC236}">
                <a16:creationId xmlns:a16="http://schemas.microsoft.com/office/drawing/2014/main" id="{D35D1DCC-3B53-43E0-8856-3C6BBE3060DD}"/>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9240906" y="5043916"/>
            <a:ext cx="1288012" cy="1288012"/>
          </a:xfrm>
          <a:prstGeom prst="rect">
            <a:avLst/>
          </a:prstGeom>
        </p:spPr>
      </p:pic>
      <p:cxnSp>
        <p:nvCxnSpPr>
          <p:cNvPr id="18" name="Conexão reta 17">
            <a:extLst>
              <a:ext uri="{FF2B5EF4-FFF2-40B4-BE49-F238E27FC236}">
                <a16:creationId xmlns:a16="http://schemas.microsoft.com/office/drawing/2014/main" id="{622A5095-CF56-4B1B-8B05-21D9C7BE60E9}"/>
              </a:ext>
            </a:extLst>
          </p:cNvPr>
          <p:cNvCxnSpPr>
            <a:cxnSpLocks/>
          </p:cNvCxnSpPr>
          <p:nvPr/>
        </p:nvCxnSpPr>
        <p:spPr>
          <a:xfrm>
            <a:off x="973332" y="1322205"/>
            <a:ext cx="272865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Conexão reta 18">
            <a:extLst>
              <a:ext uri="{FF2B5EF4-FFF2-40B4-BE49-F238E27FC236}">
                <a16:creationId xmlns:a16="http://schemas.microsoft.com/office/drawing/2014/main" id="{D98D0B3B-B57C-4E67-AFE3-0F2CDFA2826A}"/>
              </a:ext>
            </a:extLst>
          </p:cNvPr>
          <p:cNvCxnSpPr>
            <a:cxnSpLocks/>
          </p:cNvCxnSpPr>
          <p:nvPr/>
        </p:nvCxnSpPr>
        <p:spPr>
          <a:xfrm>
            <a:off x="973332" y="665017"/>
            <a:ext cx="220487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Conexão reta 20">
            <a:extLst>
              <a:ext uri="{FF2B5EF4-FFF2-40B4-BE49-F238E27FC236}">
                <a16:creationId xmlns:a16="http://schemas.microsoft.com/office/drawing/2014/main" id="{78B8ACF4-BD76-4E96-8195-7F24DE1D5F58}"/>
              </a:ext>
            </a:extLst>
          </p:cNvPr>
          <p:cNvCxnSpPr/>
          <p:nvPr/>
        </p:nvCxnSpPr>
        <p:spPr>
          <a:xfrm flipH="1" flipV="1">
            <a:off x="3178206" y="665017"/>
            <a:ext cx="532660" cy="66709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4" name="CaixaDeTexto 23">
            <a:extLst>
              <a:ext uri="{FF2B5EF4-FFF2-40B4-BE49-F238E27FC236}">
                <a16:creationId xmlns:a16="http://schemas.microsoft.com/office/drawing/2014/main" id="{A5F1B788-8D29-4884-B61B-3E7E4B87D80A}"/>
              </a:ext>
            </a:extLst>
          </p:cNvPr>
          <p:cNvSpPr txBox="1"/>
          <p:nvPr/>
        </p:nvSpPr>
        <p:spPr>
          <a:xfrm>
            <a:off x="921311" y="702572"/>
            <a:ext cx="2664701" cy="646331"/>
          </a:xfrm>
          <a:prstGeom prst="rect">
            <a:avLst/>
          </a:prstGeom>
          <a:noFill/>
          <a:ln w="38100">
            <a:noFill/>
          </a:ln>
        </p:spPr>
        <p:txBody>
          <a:bodyPr wrap="square" rtlCol="0">
            <a:spAutoFit/>
          </a:bodyPr>
          <a:lstStyle/>
          <a:p>
            <a:r>
              <a:rPr lang="en-US" dirty="0">
                <a:solidFill>
                  <a:schemeClr val="accent1">
                    <a:lumMod val="40000"/>
                    <a:lumOff val="60000"/>
                  </a:schemeClr>
                </a:solidFill>
                <a:latin typeface="Russo One" panose="02000503050000020004" pitchFamily="2" charset="0"/>
              </a:rPr>
              <a:t>Battle Plan:</a:t>
            </a:r>
          </a:p>
          <a:p>
            <a:r>
              <a:rPr lang="en-US" dirty="0">
                <a:solidFill>
                  <a:schemeClr val="accent1">
                    <a:lumMod val="40000"/>
                    <a:lumOff val="60000"/>
                  </a:schemeClr>
                </a:solidFill>
                <a:latin typeface="Russo One" panose="02000503050000020004" pitchFamily="2" charset="0"/>
              </a:rPr>
              <a:t>Ground Battle</a:t>
            </a:r>
            <a:endParaRPr lang="pt-PT" dirty="0">
              <a:solidFill>
                <a:schemeClr val="accent1">
                  <a:lumMod val="40000"/>
                  <a:lumOff val="60000"/>
                </a:schemeClr>
              </a:solidFill>
              <a:latin typeface="Russo One" panose="02000503050000020004" pitchFamily="2" charset="0"/>
            </a:endParaRPr>
          </a:p>
        </p:txBody>
      </p:sp>
      <p:sp>
        <p:nvSpPr>
          <p:cNvPr id="9" name="Retângulo 8">
            <a:extLst>
              <a:ext uri="{FF2B5EF4-FFF2-40B4-BE49-F238E27FC236}">
                <a16:creationId xmlns:a16="http://schemas.microsoft.com/office/drawing/2014/main" id="{ABA3BF6F-95CB-4823-8E63-01552582EACC}"/>
              </a:ext>
            </a:extLst>
          </p:cNvPr>
          <p:cNvSpPr/>
          <p:nvPr/>
        </p:nvSpPr>
        <p:spPr>
          <a:xfrm>
            <a:off x="1117335" y="1633604"/>
            <a:ext cx="9957330" cy="2462213"/>
          </a:xfrm>
          <a:prstGeom prst="rect">
            <a:avLst/>
          </a:prstGeom>
          <a:ln w="38100">
            <a:solidFill>
              <a:schemeClr val="accent1"/>
            </a:solidFill>
          </a:ln>
        </p:spPr>
        <p:txBody>
          <a:bodyPr wrap="square">
            <a:spAutoFit/>
          </a:bodyPr>
          <a:lstStyle/>
          <a:p>
            <a:r>
              <a:rPr lang="en-US" sz="1400" dirty="0">
                <a:solidFill>
                  <a:schemeClr val="tx2">
                    <a:lumMod val="40000"/>
                    <a:lumOff val="60000"/>
                  </a:schemeClr>
                </a:solidFill>
                <a:latin typeface="Russo One" panose="02000503050000020004" pitchFamily="2" charset="0"/>
              </a:rPr>
              <a:t>After breaching the planetary shield around </a:t>
            </a:r>
            <a:r>
              <a:rPr lang="en-US" sz="1400" dirty="0" err="1">
                <a:solidFill>
                  <a:schemeClr val="tx2">
                    <a:lumMod val="40000"/>
                    <a:lumOff val="60000"/>
                  </a:schemeClr>
                </a:solidFill>
                <a:latin typeface="Russo One" panose="02000503050000020004" pitchFamily="2" charset="0"/>
              </a:rPr>
              <a:t>Arx</a:t>
            </a:r>
            <a:r>
              <a:rPr lang="en-US" sz="1400" dirty="0">
                <a:solidFill>
                  <a:schemeClr val="tx2">
                    <a:lumMod val="40000"/>
                    <a:lumOff val="60000"/>
                  </a:schemeClr>
                </a:solidFill>
                <a:latin typeface="Russo One" panose="02000503050000020004" pitchFamily="2" charset="0"/>
              </a:rPr>
              <a:t>, Collective forces have deployed air support assets that are targeting Iron Legion and other Brotherhood units in the area South of the Iron Legion headquarters.</a:t>
            </a:r>
          </a:p>
          <a:p>
            <a:endParaRPr lang="en-US" sz="1400" dirty="0">
              <a:solidFill>
                <a:schemeClr val="tx2">
                  <a:lumMod val="40000"/>
                  <a:lumOff val="60000"/>
                </a:schemeClr>
              </a:solidFill>
              <a:latin typeface="Russo One" panose="02000503050000020004" pitchFamily="2" charset="0"/>
            </a:endParaRPr>
          </a:p>
          <a:p>
            <a:r>
              <a:rPr lang="en-US" sz="1400" dirty="0">
                <a:solidFill>
                  <a:schemeClr val="tx2">
                    <a:lumMod val="40000"/>
                    <a:lumOff val="60000"/>
                  </a:schemeClr>
                </a:solidFill>
                <a:latin typeface="Russo One" panose="02000503050000020004" pitchFamily="2" charset="0"/>
              </a:rPr>
              <a:t>Initial recon shows the hostile air forces consisting mainly of Z-95 Headhunters, B-Wings, and T-70 X-Wings, as well as lesser amounts of Suicide Tugs. </a:t>
            </a:r>
          </a:p>
          <a:p>
            <a:endParaRPr lang="en-US" sz="1400" dirty="0">
              <a:solidFill>
                <a:schemeClr val="tx2">
                  <a:lumMod val="40000"/>
                  <a:lumOff val="60000"/>
                </a:schemeClr>
              </a:solidFill>
              <a:latin typeface="Russo One" panose="02000503050000020004" pitchFamily="2" charset="0"/>
            </a:endParaRPr>
          </a:p>
          <a:p>
            <a:r>
              <a:rPr lang="en-US" sz="1400" dirty="0">
                <a:solidFill>
                  <a:schemeClr val="tx2">
                    <a:lumMod val="40000"/>
                    <a:lumOff val="60000"/>
                  </a:schemeClr>
                </a:solidFill>
                <a:latin typeface="Russo One" panose="02000503050000020004" pitchFamily="2" charset="0"/>
              </a:rPr>
              <a:t>Further, up to eight Lancer frigates have breached the atmosphere and are moving towards the operational area. </a:t>
            </a:r>
          </a:p>
          <a:p>
            <a:endParaRPr lang="en-US" sz="1400" dirty="0">
              <a:solidFill>
                <a:schemeClr val="tx2">
                  <a:lumMod val="40000"/>
                  <a:lumOff val="60000"/>
                </a:schemeClr>
              </a:solidFill>
              <a:latin typeface="Russo One" panose="02000503050000020004" pitchFamily="2" charset="0"/>
            </a:endParaRPr>
          </a:p>
          <a:p>
            <a:r>
              <a:rPr lang="en-US" sz="1400" dirty="0">
                <a:solidFill>
                  <a:schemeClr val="tx2">
                    <a:lumMod val="40000"/>
                    <a:lumOff val="60000"/>
                  </a:schemeClr>
                </a:solidFill>
                <a:latin typeface="Russo One" panose="02000503050000020004" pitchFamily="2" charset="0"/>
              </a:rPr>
              <a:t>In total, we are placing 36 Collective fighter squadrons of varying types within the operational area, supported by the Lancers.</a:t>
            </a:r>
          </a:p>
        </p:txBody>
      </p:sp>
      <p:sp>
        <p:nvSpPr>
          <p:cNvPr id="10" name="Retângulo 9">
            <a:extLst>
              <a:ext uri="{FF2B5EF4-FFF2-40B4-BE49-F238E27FC236}">
                <a16:creationId xmlns:a16="http://schemas.microsoft.com/office/drawing/2014/main" id="{F671AA0D-2B82-4A7C-B52E-1263E04B333C}"/>
              </a:ext>
            </a:extLst>
          </p:cNvPr>
          <p:cNvSpPr/>
          <p:nvPr/>
        </p:nvSpPr>
        <p:spPr>
          <a:xfrm>
            <a:off x="1117335" y="4305252"/>
            <a:ext cx="9957330" cy="738664"/>
          </a:xfrm>
          <a:prstGeom prst="rect">
            <a:avLst/>
          </a:prstGeom>
          <a:ln w="38100">
            <a:solidFill>
              <a:schemeClr val="accent1"/>
            </a:solidFill>
          </a:ln>
        </p:spPr>
        <p:txBody>
          <a:bodyPr wrap="square">
            <a:spAutoFit/>
          </a:bodyPr>
          <a:lstStyle/>
          <a:p>
            <a:r>
              <a:rPr lang="en-US" sz="1400" dirty="0" err="1">
                <a:solidFill>
                  <a:schemeClr val="tx2">
                    <a:lumMod val="40000"/>
                    <a:lumOff val="60000"/>
                  </a:schemeClr>
                </a:solidFill>
                <a:latin typeface="Russo One" panose="02000503050000020004" pitchFamily="2" charset="0"/>
              </a:rPr>
              <a:t>Arconan</a:t>
            </a:r>
            <a:r>
              <a:rPr lang="en-US" sz="1400" dirty="0">
                <a:solidFill>
                  <a:schemeClr val="tx2">
                    <a:lumMod val="40000"/>
                    <a:lumOff val="60000"/>
                  </a:schemeClr>
                </a:solidFill>
                <a:latin typeface="Russo One" panose="02000503050000020004" pitchFamily="2" charset="0"/>
              </a:rPr>
              <a:t> Expeditionary Forces are to deploy planetary assets within the operational area South of the Iron Legion HQ to contest and deny enemy air superiority. Destruction of all hostile air assets is not required, but operational freedom of Iron Legion and Brotherhood forces must be guaranteed.</a:t>
            </a:r>
            <a:endParaRPr lang="en-US" sz="1100" dirty="0">
              <a:solidFill>
                <a:schemeClr val="tx2">
                  <a:lumMod val="40000"/>
                  <a:lumOff val="60000"/>
                </a:schemeClr>
              </a:solidFill>
              <a:latin typeface="Russo One" panose="02000503050000020004" pitchFamily="2" charset="0"/>
            </a:endParaRPr>
          </a:p>
        </p:txBody>
      </p:sp>
      <p:pic>
        <p:nvPicPr>
          <p:cNvPr id="11" name="Imagem 10">
            <a:extLst>
              <a:ext uri="{FF2B5EF4-FFF2-40B4-BE49-F238E27FC236}">
                <a16:creationId xmlns:a16="http://schemas.microsoft.com/office/drawing/2014/main" id="{8B2F46A0-7465-4042-BB73-F62F759E3A5F}"/>
              </a:ext>
            </a:extLst>
          </p:cNvPr>
          <p:cNvPicPr>
            <a:picLocks noChangeAspect="1"/>
          </p:cNvPicPr>
          <p:nvPr/>
        </p:nvPicPr>
        <p:blipFill>
          <a:blip r:embed="rId5">
            <a:alphaModFix amt="20000"/>
          </a:blip>
          <a:stretch>
            <a:fillRect/>
          </a:stretch>
        </p:blipFill>
        <p:spPr>
          <a:xfrm>
            <a:off x="1003177" y="461890"/>
            <a:ext cx="10697592" cy="5928415"/>
          </a:xfrm>
          <a:prstGeom prst="rect">
            <a:avLst/>
          </a:prstGeom>
        </p:spPr>
      </p:pic>
    </p:spTree>
    <p:extLst>
      <p:ext uri="{BB962C8B-B14F-4D97-AF65-F5344CB8AC3E}">
        <p14:creationId xmlns:p14="http://schemas.microsoft.com/office/powerpoint/2010/main" val="22919645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B8482328-E01F-4364-B860-03D5D6F5C722}"/>
              </a:ext>
            </a:extLst>
          </p:cNvPr>
          <p:cNvPicPr>
            <a:picLocks noChangeAspect="1"/>
          </p:cNvPicPr>
          <p:nvPr/>
        </p:nvPicPr>
        <p:blipFill>
          <a:blip r:embed="rId3"/>
          <a:stretch>
            <a:fillRect/>
          </a:stretch>
        </p:blipFill>
        <p:spPr>
          <a:xfrm rot="5400000">
            <a:off x="2664101" y="-2669903"/>
            <a:ext cx="6863803" cy="12192002"/>
          </a:xfrm>
          <a:prstGeom prst="rect">
            <a:avLst/>
          </a:prstGeom>
        </p:spPr>
      </p:pic>
      <p:sp>
        <p:nvSpPr>
          <p:cNvPr id="31" name="CaixaDeTexto 30">
            <a:extLst>
              <a:ext uri="{FF2B5EF4-FFF2-40B4-BE49-F238E27FC236}">
                <a16:creationId xmlns:a16="http://schemas.microsoft.com/office/drawing/2014/main" id="{029D95E0-A79C-44F0-BC44-B595DA6B56FD}"/>
              </a:ext>
            </a:extLst>
          </p:cNvPr>
          <p:cNvSpPr txBox="1"/>
          <p:nvPr/>
        </p:nvSpPr>
        <p:spPr>
          <a:xfrm>
            <a:off x="4905399" y="495740"/>
            <a:ext cx="3046035" cy="338554"/>
          </a:xfrm>
          <a:prstGeom prst="rect">
            <a:avLst/>
          </a:prstGeom>
          <a:noFill/>
        </p:spPr>
        <p:txBody>
          <a:bodyPr wrap="square" rtlCol="0">
            <a:spAutoFit/>
          </a:bodyPr>
          <a:lstStyle/>
          <a:p>
            <a:r>
              <a:rPr lang="en-US" sz="1600" dirty="0">
                <a:solidFill>
                  <a:schemeClr val="accent1">
                    <a:lumMod val="40000"/>
                    <a:lumOff val="60000"/>
                  </a:schemeClr>
                </a:solidFill>
                <a:latin typeface="Russo One" panose="02000503050000020004" pitchFamily="2" charset="0"/>
              </a:rPr>
              <a:t>Anticipated Hostile Action</a:t>
            </a:r>
            <a:endParaRPr lang="pt-PT" sz="1600" dirty="0">
              <a:solidFill>
                <a:schemeClr val="accent1">
                  <a:lumMod val="40000"/>
                  <a:lumOff val="60000"/>
                </a:schemeClr>
              </a:solidFill>
              <a:latin typeface="Russo One" panose="02000503050000020004" pitchFamily="2" charset="0"/>
            </a:endParaRPr>
          </a:p>
        </p:txBody>
      </p:sp>
      <p:pic>
        <p:nvPicPr>
          <p:cNvPr id="6" name="Imagem 5">
            <a:extLst>
              <a:ext uri="{FF2B5EF4-FFF2-40B4-BE49-F238E27FC236}">
                <a16:creationId xmlns:a16="http://schemas.microsoft.com/office/drawing/2014/main" id="{D35D1DCC-3B53-43E0-8856-3C6BBE3060DD}"/>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9240906" y="5043916"/>
            <a:ext cx="1288012" cy="1288012"/>
          </a:xfrm>
          <a:prstGeom prst="rect">
            <a:avLst/>
          </a:prstGeom>
        </p:spPr>
      </p:pic>
      <p:cxnSp>
        <p:nvCxnSpPr>
          <p:cNvPr id="18" name="Conexão reta 17">
            <a:extLst>
              <a:ext uri="{FF2B5EF4-FFF2-40B4-BE49-F238E27FC236}">
                <a16:creationId xmlns:a16="http://schemas.microsoft.com/office/drawing/2014/main" id="{622A5095-CF56-4B1B-8B05-21D9C7BE60E9}"/>
              </a:ext>
            </a:extLst>
          </p:cNvPr>
          <p:cNvCxnSpPr>
            <a:cxnSpLocks/>
          </p:cNvCxnSpPr>
          <p:nvPr/>
        </p:nvCxnSpPr>
        <p:spPr>
          <a:xfrm>
            <a:off x="973332" y="1322205"/>
            <a:ext cx="272865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Conexão reta 18">
            <a:extLst>
              <a:ext uri="{FF2B5EF4-FFF2-40B4-BE49-F238E27FC236}">
                <a16:creationId xmlns:a16="http://schemas.microsoft.com/office/drawing/2014/main" id="{D98D0B3B-B57C-4E67-AFE3-0F2CDFA2826A}"/>
              </a:ext>
            </a:extLst>
          </p:cNvPr>
          <p:cNvCxnSpPr>
            <a:cxnSpLocks/>
          </p:cNvCxnSpPr>
          <p:nvPr/>
        </p:nvCxnSpPr>
        <p:spPr>
          <a:xfrm>
            <a:off x="973332" y="665017"/>
            <a:ext cx="220487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Conexão reta 20">
            <a:extLst>
              <a:ext uri="{FF2B5EF4-FFF2-40B4-BE49-F238E27FC236}">
                <a16:creationId xmlns:a16="http://schemas.microsoft.com/office/drawing/2014/main" id="{78B8ACF4-BD76-4E96-8195-7F24DE1D5F58}"/>
              </a:ext>
            </a:extLst>
          </p:cNvPr>
          <p:cNvCxnSpPr/>
          <p:nvPr/>
        </p:nvCxnSpPr>
        <p:spPr>
          <a:xfrm flipH="1" flipV="1">
            <a:off x="3178206" y="665017"/>
            <a:ext cx="532660" cy="66709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4" name="CaixaDeTexto 23">
            <a:extLst>
              <a:ext uri="{FF2B5EF4-FFF2-40B4-BE49-F238E27FC236}">
                <a16:creationId xmlns:a16="http://schemas.microsoft.com/office/drawing/2014/main" id="{A5F1B788-8D29-4884-B61B-3E7E4B87D80A}"/>
              </a:ext>
            </a:extLst>
          </p:cNvPr>
          <p:cNvSpPr txBox="1"/>
          <p:nvPr/>
        </p:nvSpPr>
        <p:spPr>
          <a:xfrm>
            <a:off x="921311" y="702572"/>
            <a:ext cx="2664701" cy="646331"/>
          </a:xfrm>
          <a:prstGeom prst="rect">
            <a:avLst/>
          </a:prstGeom>
          <a:noFill/>
          <a:ln w="38100">
            <a:noFill/>
          </a:ln>
        </p:spPr>
        <p:txBody>
          <a:bodyPr wrap="square" rtlCol="0">
            <a:spAutoFit/>
          </a:bodyPr>
          <a:lstStyle/>
          <a:p>
            <a:r>
              <a:rPr lang="en-US" dirty="0">
                <a:solidFill>
                  <a:schemeClr val="accent1">
                    <a:lumMod val="40000"/>
                    <a:lumOff val="60000"/>
                  </a:schemeClr>
                </a:solidFill>
                <a:latin typeface="Russo One" panose="02000503050000020004" pitchFamily="2" charset="0"/>
              </a:rPr>
              <a:t>Battle Plan:</a:t>
            </a:r>
          </a:p>
          <a:p>
            <a:r>
              <a:rPr lang="en-US" dirty="0">
                <a:solidFill>
                  <a:schemeClr val="accent1">
                    <a:lumMod val="40000"/>
                    <a:lumOff val="60000"/>
                  </a:schemeClr>
                </a:solidFill>
                <a:latin typeface="Russo One" panose="02000503050000020004" pitchFamily="2" charset="0"/>
              </a:rPr>
              <a:t>Ground Battle</a:t>
            </a:r>
            <a:endParaRPr lang="pt-PT" dirty="0">
              <a:solidFill>
                <a:schemeClr val="accent1">
                  <a:lumMod val="40000"/>
                  <a:lumOff val="60000"/>
                </a:schemeClr>
              </a:solidFill>
              <a:latin typeface="Russo One" panose="02000503050000020004" pitchFamily="2" charset="0"/>
            </a:endParaRPr>
          </a:p>
        </p:txBody>
      </p:sp>
      <p:sp>
        <p:nvSpPr>
          <p:cNvPr id="9" name="Retângulo 8">
            <a:extLst>
              <a:ext uri="{FF2B5EF4-FFF2-40B4-BE49-F238E27FC236}">
                <a16:creationId xmlns:a16="http://schemas.microsoft.com/office/drawing/2014/main" id="{ABA3BF6F-95CB-4823-8E63-01552582EACC}"/>
              </a:ext>
            </a:extLst>
          </p:cNvPr>
          <p:cNvSpPr/>
          <p:nvPr/>
        </p:nvSpPr>
        <p:spPr>
          <a:xfrm>
            <a:off x="1117335" y="1951749"/>
            <a:ext cx="9957330" cy="2893100"/>
          </a:xfrm>
          <a:prstGeom prst="rect">
            <a:avLst/>
          </a:prstGeom>
          <a:ln w="38100">
            <a:solidFill>
              <a:schemeClr val="accent1"/>
            </a:solidFill>
          </a:ln>
        </p:spPr>
        <p:txBody>
          <a:bodyPr wrap="square">
            <a:spAutoFit/>
          </a:bodyPr>
          <a:lstStyle/>
          <a:p>
            <a:r>
              <a:rPr lang="en-US" sz="1400" dirty="0">
                <a:solidFill>
                  <a:schemeClr val="tx2">
                    <a:lumMod val="40000"/>
                    <a:lumOff val="60000"/>
                  </a:schemeClr>
                </a:solidFill>
                <a:latin typeface="Russo One" panose="02000503050000020004" pitchFamily="2" charset="0"/>
              </a:rPr>
              <a:t>The DIA analysis predicts Collective forces to be operating in strike groups centered around a pair of Lancers for four strike groups in total. </a:t>
            </a:r>
          </a:p>
          <a:p>
            <a:endParaRPr lang="en-US" sz="1400" dirty="0">
              <a:solidFill>
                <a:schemeClr val="tx2">
                  <a:lumMod val="40000"/>
                  <a:lumOff val="60000"/>
                </a:schemeClr>
              </a:solidFill>
              <a:latin typeface="Russo One" panose="02000503050000020004" pitchFamily="2" charset="0"/>
            </a:endParaRPr>
          </a:p>
          <a:p>
            <a:r>
              <a:rPr lang="en-US" sz="1400" dirty="0">
                <a:solidFill>
                  <a:schemeClr val="tx2">
                    <a:lumMod val="40000"/>
                    <a:lumOff val="60000"/>
                  </a:schemeClr>
                </a:solidFill>
                <a:latin typeface="Russo One" panose="02000503050000020004" pitchFamily="2" charset="0"/>
              </a:rPr>
              <a:t>Z-95 squadrons are likely to be used in conjunction with Suicide tugs to scout out air defenses and engage or suppress them. X-wing and B-wing units will be deployed against hard targets, installations, and battlefield fortifications where their greater firepower can be used to full effect. </a:t>
            </a:r>
          </a:p>
          <a:p>
            <a:endParaRPr lang="en-US" sz="1400" dirty="0">
              <a:solidFill>
                <a:schemeClr val="tx2">
                  <a:lumMod val="40000"/>
                  <a:lumOff val="60000"/>
                </a:schemeClr>
              </a:solidFill>
              <a:latin typeface="Russo One" panose="02000503050000020004" pitchFamily="2" charset="0"/>
            </a:endParaRPr>
          </a:p>
          <a:p>
            <a:r>
              <a:rPr lang="en-US" sz="1400" dirty="0">
                <a:solidFill>
                  <a:schemeClr val="tx2">
                    <a:lumMod val="40000"/>
                    <a:lumOff val="60000"/>
                  </a:schemeClr>
                </a:solidFill>
                <a:latin typeface="Russo One" panose="02000503050000020004" pitchFamily="2" charset="0"/>
              </a:rPr>
              <a:t>Lancer frigates lack the direct firepower to be used effectively in air-to-ground operations, but pose a distinct danger to Iron Legion and Brotherhood air assets, thus forming a protective umbrella of area denial and allowing Collective squadrons to operate with impunity.</a:t>
            </a:r>
          </a:p>
          <a:p>
            <a:endParaRPr lang="en-US" sz="1400" dirty="0">
              <a:solidFill>
                <a:schemeClr val="tx2">
                  <a:lumMod val="40000"/>
                  <a:lumOff val="60000"/>
                </a:schemeClr>
              </a:solidFill>
              <a:latin typeface="Russo One" panose="02000503050000020004" pitchFamily="2" charset="0"/>
            </a:endParaRPr>
          </a:p>
          <a:p>
            <a:r>
              <a:rPr lang="en-US" sz="1400" dirty="0">
                <a:solidFill>
                  <a:schemeClr val="tx2">
                    <a:lumMod val="40000"/>
                    <a:lumOff val="60000"/>
                  </a:schemeClr>
                </a:solidFill>
                <a:latin typeface="Russo One" panose="02000503050000020004" pitchFamily="2" charset="0"/>
              </a:rPr>
              <a:t>The four independent strike groups are predicted to operate in advance of, and in conjunction with, Collective ground troops as they make their attacks on the Iron Legion Headquarters.</a:t>
            </a:r>
          </a:p>
        </p:txBody>
      </p:sp>
      <p:pic>
        <p:nvPicPr>
          <p:cNvPr id="11" name="Imagem 10">
            <a:extLst>
              <a:ext uri="{FF2B5EF4-FFF2-40B4-BE49-F238E27FC236}">
                <a16:creationId xmlns:a16="http://schemas.microsoft.com/office/drawing/2014/main" id="{9B48DFD3-D8E4-4BED-989B-3C8CC5378561}"/>
              </a:ext>
            </a:extLst>
          </p:cNvPr>
          <p:cNvPicPr>
            <a:picLocks noChangeAspect="1"/>
          </p:cNvPicPr>
          <p:nvPr/>
        </p:nvPicPr>
        <p:blipFill>
          <a:blip r:embed="rId5">
            <a:alphaModFix amt="20000"/>
          </a:blip>
          <a:stretch>
            <a:fillRect/>
          </a:stretch>
        </p:blipFill>
        <p:spPr>
          <a:xfrm>
            <a:off x="1003177" y="461890"/>
            <a:ext cx="10697592" cy="5928415"/>
          </a:xfrm>
          <a:prstGeom prst="rect">
            <a:avLst/>
          </a:prstGeom>
        </p:spPr>
      </p:pic>
    </p:spTree>
    <p:extLst>
      <p:ext uri="{BB962C8B-B14F-4D97-AF65-F5344CB8AC3E}">
        <p14:creationId xmlns:p14="http://schemas.microsoft.com/office/powerpoint/2010/main" val="18268555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B8482328-E01F-4364-B860-03D5D6F5C722}"/>
              </a:ext>
            </a:extLst>
          </p:cNvPr>
          <p:cNvPicPr>
            <a:picLocks noChangeAspect="1"/>
          </p:cNvPicPr>
          <p:nvPr/>
        </p:nvPicPr>
        <p:blipFill>
          <a:blip r:embed="rId3"/>
          <a:stretch>
            <a:fillRect/>
          </a:stretch>
        </p:blipFill>
        <p:spPr>
          <a:xfrm rot="5400000">
            <a:off x="2664101" y="-2669903"/>
            <a:ext cx="6863803" cy="12192002"/>
          </a:xfrm>
          <a:prstGeom prst="rect">
            <a:avLst/>
          </a:prstGeom>
        </p:spPr>
      </p:pic>
      <p:sp>
        <p:nvSpPr>
          <p:cNvPr id="31" name="CaixaDeTexto 30">
            <a:extLst>
              <a:ext uri="{FF2B5EF4-FFF2-40B4-BE49-F238E27FC236}">
                <a16:creationId xmlns:a16="http://schemas.microsoft.com/office/drawing/2014/main" id="{029D95E0-A79C-44F0-BC44-B595DA6B56FD}"/>
              </a:ext>
            </a:extLst>
          </p:cNvPr>
          <p:cNvSpPr txBox="1"/>
          <p:nvPr/>
        </p:nvSpPr>
        <p:spPr>
          <a:xfrm>
            <a:off x="4343642" y="533295"/>
            <a:ext cx="4025537" cy="338554"/>
          </a:xfrm>
          <a:prstGeom prst="rect">
            <a:avLst/>
          </a:prstGeom>
          <a:noFill/>
        </p:spPr>
        <p:txBody>
          <a:bodyPr wrap="square" rtlCol="0">
            <a:spAutoFit/>
          </a:bodyPr>
          <a:lstStyle/>
          <a:p>
            <a:r>
              <a:rPr lang="en-US" sz="1600" dirty="0" err="1">
                <a:solidFill>
                  <a:schemeClr val="accent1">
                    <a:lumMod val="40000"/>
                    <a:lumOff val="60000"/>
                  </a:schemeClr>
                </a:solidFill>
                <a:latin typeface="Russo One" panose="02000503050000020004" pitchFamily="2" charset="0"/>
              </a:rPr>
              <a:t>Arconan</a:t>
            </a:r>
            <a:r>
              <a:rPr lang="en-US" sz="1600" dirty="0">
                <a:solidFill>
                  <a:schemeClr val="accent1">
                    <a:lumMod val="40000"/>
                    <a:lumOff val="60000"/>
                  </a:schemeClr>
                </a:solidFill>
                <a:latin typeface="Russo One" panose="02000503050000020004" pitchFamily="2" charset="0"/>
              </a:rPr>
              <a:t> Expeditionary Forces (AEF)</a:t>
            </a:r>
            <a:endParaRPr lang="pt-PT" sz="1600" dirty="0">
              <a:solidFill>
                <a:schemeClr val="accent1">
                  <a:lumMod val="40000"/>
                  <a:lumOff val="60000"/>
                </a:schemeClr>
              </a:solidFill>
              <a:latin typeface="Russo One" panose="02000503050000020004" pitchFamily="2" charset="0"/>
            </a:endParaRPr>
          </a:p>
        </p:txBody>
      </p:sp>
      <p:pic>
        <p:nvPicPr>
          <p:cNvPr id="6" name="Imagem 5">
            <a:extLst>
              <a:ext uri="{FF2B5EF4-FFF2-40B4-BE49-F238E27FC236}">
                <a16:creationId xmlns:a16="http://schemas.microsoft.com/office/drawing/2014/main" id="{D35D1DCC-3B53-43E0-8856-3C6BBE3060DD}"/>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9240906" y="5043916"/>
            <a:ext cx="1288012" cy="1288012"/>
          </a:xfrm>
          <a:prstGeom prst="rect">
            <a:avLst/>
          </a:prstGeom>
        </p:spPr>
      </p:pic>
      <p:cxnSp>
        <p:nvCxnSpPr>
          <p:cNvPr id="18" name="Conexão reta 17">
            <a:extLst>
              <a:ext uri="{FF2B5EF4-FFF2-40B4-BE49-F238E27FC236}">
                <a16:creationId xmlns:a16="http://schemas.microsoft.com/office/drawing/2014/main" id="{622A5095-CF56-4B1B-8B05-21D9C7BE60E9}"/>
              </a:ext>
            </a:extLst>
          </p:cNvPr>
          <p:cNvCxnSpPr>
            <a:cxnSpLocks/>
          </p:cNvCxnSpPr>
          <p:nvPr/>
        </p:nvCxnSpPr>
        <p:spPr>
          <a:xfrm>
            <a:off x="973332" y="1322205"/>
            <a:ext cx="272865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Conexão reta 18">
            <a:extLst>
              <a:ext uri="{FF2B5EF4-FFF2-40B4-BE49-F238E27FC236}">
                <a16:creationId xmlns:a16="http://schemas.microsoft.com/office/drawing/2014/main" id="{D98D0B3B-B57C-4E67-AFE3-0F2CDFA2826A}"/>
              </a:ext>
            </a:extLst>
          </p:cNvPr>
          <p:cNvCxnSpPr>
            <a:cxnSpLocks/>
          </p:cNvCxnSpPr>
          <p:nvPr/>
        </p:nvCxnSpPr>
        <p:spPr>
          <a:xfrm>
            <a:off x="973332" y="665017"/>
            <a:ext cx="220487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Conexão reta 20">
            <a:extLst>
              <a:ext uri="{FF2B5EF4-FFF2-40B4-BE49-F238E27FC236}">
                <a16:creationId xmlns:a16="http://schemas.microsoft.com/office/drawing/2014/main" id="{78B8ACF4-BD76-4E96-8195-7F24DE1D5F58}"/>
              </a:ext>
            </a:extLst>
          </p:cNvPr>
          <p:cNvCxnSpPr/>
          <p:nvPr/>
        </p:nvCxnSpPr>
        <p:spPr>
          <a:xfrm flipH="1" flipV="1">
            <a:off x="3178206" y="665017"/>
            <a:ext cx="532660" cy="66709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4" name="CaixaDeTexto 23">
            <a:extLst>
              <a:ext uri="{FF2B5EF4-FFF2-40B4-BE49-F238E27FC236}">
                <a16:creationId xmlns:a16="http://schemas.microsoft.com/office/drawing/2014/main" id="{A5F1B788-8D29-4884-B61B-3E7E4B87D80A}"/>
              </a:ext>
            </a:extLst>
          </p:cNvPr>
          <p:cNvSpPr txBox="1"/>
          <p:nvPr/>
        </p:nvSpPr>
        <p:spPr>
          <a:xfrm>
            <a:off x="921311" y="702572"/>
            <a:ext cx="2664701" cy="646331"/>
          </a:xfrm>
          <a:prstGeom prst="rect">
            <a:avLst/>
          </a:prstGeom>
          <a:noFill/>
          <a:ln w="38100">
            <a:noFill/>
          </a:ln>
        </p:spPr>
        <p:txBody>
          <a:bodyPr wrap="square" rtlCol="0">
            <a:spAutoFit/>
          </a:bodyPr>
          <a:lstStyle/>
          <a:p>
            <a:r>
              <a:rPr lang="en-US" dirty="0">
                <a:solidFill>
                  <a:schemeClr val="accent1">
                    <a:lumMod val="40000"/>
                    <a:lumOff val="60000"/>
                  </a:schemeClr>
                </a:solidFill>
                <a:latin typeface="Russo One" panose="02000503050000020004" pitchFamily="2" charset="0"/>
              </a:rPr>
              <a:t>Battle Plan:</a:t>
            </a:r>
          </a:p>
          <a:p>
            <a:r>
              <a:rPr lang="en-US" dirty="0">
                <a:solidFill>
                  <a:schemeClr val="accent1">
                    <a:lumMod val="40000"/>
                    <a:lumOff val="60000"/>
                  </a:schemeClr>
                </a:solidFill>
                <a:latin typeface="Russo One" panose="02000503050000020004" pitchFamily="2" charset="0"/>
              </a:rPr>
              <a:t>Ground Battle</a:t>
            </a:r>
            <a:endParaRPr lang="pt-PT" dirty="0">
              <a:solidFill>
                <a:schemeClr val="accent1">
                  <a:lumMod val="40000"/>
                  <a:lumOff val="60000"/>
                </a:schemeClr>
              </a:solidFill>
              <a:latin typeface="Russo One" panose="02000503050000020004" pitchFamily="2" charset="0"/>
            </a:endParaRPr>
          </a:p>
        </p:txBody>
      </p:sp>
      <p:sp>
        <p:nvSpPr>
          <p:cNvPr id="9" name="Retângulo 8">
            <a:extLst>
              <a:ext uri="{FF2B5EF4-FFF2-40B4-BE49-F238E27FC236}">
                <a16:creationId xmlns:a16="http://schemas.microsoft.com/office/drawing/2014/main" id="{ABA3BF6F-95CB-4823-8E63-01552582EACC}"/>
              </a:ext>
            </a:extLst>
          </p:cNvPr>
          <p:cNvSpPr/>
          <p:nvPr/>
        </p:nvSpPr>
        <p:spPr>
          <a:xfrm>
            <a:off x="1117335" y="1578887"/>
            <a:ext cx="9957330" cy="523220"/>
          </a:xfrm>
          <a:prstGeom prst="rect">
            <a:avLst/>
          </a:prstGeom>
          <a:ln w="38100">
            <a:solidFill>
              <a:schemeClr val="accent1"/>
            </a:solidFill>
          </a:ln>
        </p:spPr>
        <p:txBody>
          <a:bodyPr wrap="square">
            <a:spAutoFit/>
          </a:bodyPr>
          <a:lstStyle/>
          <a:p>
            <a:r>
              <a:rPr lang="en-US" sz="1400" dirty="0">
                <a:solidFill>
                  <a:schemeClr val="tx2">
                    <a:lumMod val="40000"/>
                    <a:lumOff val="60000"/>
                  </a:schemeClr>
                </a:solidFill>
                <a:latin typeface="Russo One" panose="02000503050000020004" pitchFamily="2" charset="0"/>
              </a:rPr>
              <a:t>Having stayed in reserve, the </a:t>
            </a:r>
            <a:r>
              <a:rPr lang="en-US" sz="1400" i="1" dirty="0">
                <a:solidFill>
                  <a:schemeClr val="tx2">
                    <a:lumMod val="40000"/>
                    <a:lumOff val="60000"/>
                  </a:schemeClr>
                </a:solidFill>
                <a:latin typeface="Russo One" panose="02000503050000020004" pitchFamily="2" charset="0"/>
              </a:rPr>
              <a:t>Will of our Lady</a:t>
            </a:r>
            <a:r>
              <a:rPr lang="en-US" sz="1400" dirty="0">
                <a:solidFill>
                  <a:schemeClr val="tx2">
                    <a:lumMod val="40000"/>
                    <a:lumOff val="60000"/>
                  </a:schemeClr>
                </a:solidFill>
                <a:latin typeface="Russo One" panose="02000503050000020004" pitchFamily="2" charset="0"/>
              </a:rPr>
              <a:t> remains undamaged and ready to deploy AEF ground assets to the battlefield. The following detachments are being deployed to the operational area:</a:t>
            </a:r>
            <a:endParaRPr lang="en-US" sz="1100" dirty="0">
              <a:solidFill>
                <a:schemeClr val="tx2">
                  <a:lumMod val="40000"/>
                  <a:lumOff val="60000"/>
                </a:schemeClr>
              </a:solidFill>
              <a:latin typeface="Russo One" panose="02000503050000020004" pitchFamily="2" charset="0"/>
            </a:endParaRPr>
          </a:p>
        </p:txBody>
      </p:sp>
      <p:sp>
        <p:nvSpPr>
          <p:cNvPr id="10" name="Retângulo 9">
            <a:extLst>
              <a:ext uri="{FF2B5EF4-FFF2-40B4-BE49-F238E27FC236}">
                <a16:creationId xmlns:a16="http://schemas.microsoft.com/office/drawing/2014/main" id="{6BD56671-70F5-4606-8B5E-9E2DA1B0E200}"/>
              </a:ext>
            </a:extLst>
          </p:cNvPr>
          <p:cNvSpPr/>
          <p:nvPr/>
        </p:nvSpPr>
        <p:spPr>
          <a:xfrm>
            <a:off x="3765726" y="2578895"/>
            <a:ext cx="4660548" cy="3323987"/>
          </a:xfrm>
          <a:prstGeom prst="rect">
            <a:avLst/>
          </a:prstGeom>
          <a:ln w="38100">
            <a:solidFill>
              <a:schemeClr val="accent1"/>
            </a:solidFill>
          </a:ln>
        </p:spPr>
        <p:txBody>
          <a:bodyPr wrap="square">
            <a:spAutoFit/>
          </a:bodyPr>
          <a:lstStyle/>
          <a:p>
            <a:r>
              <a:rPr lang="pt-PT" sz="1400" dirty="0">
                <a:solidFill>
                  <a:schemeClr val="tx2">
                    <a:lumMod val="40000"/>
                    <a:lumOff val="60000"/>
                  </a:schemeClr>
                </a:solidFill>
                <a:latin typeface="Russo One" panose="02000503050000020004" pitchFamily="2" charset="0"/>
              </a:rPr>
              <a:t>10x LAAT/i </a:t>
            </a:r>
            <a:r>
              <a:rPr lang="pt-PT" sz="1400" dirty="0" err="1">
                <a:solidFill>
                  <a:schemeClr val="tx2">
                    <a:lumMod val="40000"/>
                    <a:lumOff val="60000"/>
                  </a:schemeClr>
                </a:solidFill>
                <a:latin typeface="Russo One" panose="02000503050000020004" pitchFamily="2" charset="0"/>
              </a:rPr>
              <a:t>Platoon</a:t>
            </a:r>
            <a:r>
              <a:rPr lang="pt-PT" sz="1400" dirty="0">
                <a:solidFill>
                  <a:schemeClr val="tx2">
                    <a:lumMod val="40000"/>
                    <a:lumOff val="60000"/>
                  </a:schemeClr>
                </a:solidFill>
                <a:latin typeface="Russo One" panose="02000503050000020004" pitchFamily="2" charset="0"/>
              </a:rPr>
              <a:t> (80 </a:t>
            </a:r>
            <a:r>
              <a:rPr lang="pt-PT" sz="1400" dirty="0" err="1">
                <a:solidFill>
                  <a:schemeClr val="tx2">
                    <a:lumMod val="40000"/>
                    <a:lumOff val="60000"/>
                  </a:schemeClr>
                </a:solidFill>
                <a:latin typeface="Russo One" panose="02000503050000020004" pitchFamily="2" charset="0"/>
              </a:rPr>
              <a:t>hulls</a:t>
            </a:r>
            <a:r>
              <a:rPr lang="pt-PT" sz="1400" dirty="0">
                <a:solidFill>
                  <a:schemeClr val="tx2">
                    <a:lumMod val="40000"/>
                    <a:lumOff val="60000"/>
                  </a:schemeClr>
                </a:solidFill>
                <a:latin typeface="Russo One" panose="02000503050000020004" pitchFamily="2" charset="0"/>
              </a:rPr>
              <a:t> in total)</a:t>
            </a:r>
          </a:p>
          <a:p>
            <a:endParaRPr lang="pt-PT" sz="1400" dirty="0">
              <a:solidFill>
                <a:schemeClr val="tx2">
                  <a:lumMod val="40000"/>
                  <a:lumOff val="60000"/>
                </a:schemeClr>
              </a:solidFill>
              <a:latin typeface="Russo One" panose="02000503050000020004" pitchFamily="2" charset="0"/>
            </a:endParaRPr>
          </a:p>
          <a:p>
            <a:r>
              <a:rPr lang="pt-PT" sz="1400" dirty="0">
                <a:solidFill>
                  <a:schemeClr val="tx2">
                    <a:lumMod val="40000"/>
                    <a:lumOff val="60000"/>
                  </a:schemeClr>
                </a:solidFill>
                <a:latin typeface="Russo One" panose="02000503050000020004" pitchFamily="2" charset="0"/>
              </a:rPr>
              <a:t>5x LAAT/c </a:t>
            </a:r>
            <a:r>
              <a:rPr lang="pt-PT" sz="1400" dirty="0" err="1">
                <a:solidFill>
                  <a:schemeClr val="tx2">
                    <a:lumMod val="40000"/>
                    <a:lumOff val="60000"/>
                  </a:schemeClr>
                </a:solidFill>
                <a:latin typeface="Russo One" panose="02000503050000020004" pitchFamily="2" charset="0"/>
              </a:rPr>
              <a:t>Platoon</a:t>
            </a:r>
            <a:r>
              <a:rPr lang="pt-PT" sz="1400" dirty="0">
                <a:solidFill>
                  <a:schemeClr val="tx2">
                    <a:lumMod val="40000"/>
                    <a:lumOff val="60000"/>
                  </a:schemeClr>
                </a:solidFill>
                <a:latin typeface="Russo One" panose="02000503050000020004" pitchFamily="2" charset="0"/>
              </a:rPr>
              <a:t> (40 </a:t>
            </a:r>
            <a:r>
              <a:rPr lang="pt-PT" sz="1400" dirty="0" err="1">
                <a:solidFill>
                  <a:schemeClr val="tx2">
                    <a:lumMod val="40000"/>
                    <a:lumOff val="60000"/>
                  </a:schemeClr>
                </a:solidFill>
                <a:latin typeface="Russo One" panose="02000503050000020004" pitchFamily="2" charset="0"/>
              </a:rPr>
              <a:t>hulls</a:t>
            </a:r>
            <a:r>
              <a:rPr lang="pt-PT" sz="1400" dirty="0">
                <a:solidFill>
                  <a:schemeClr val="tx2">
                    <a:lumMod val="40000"/>
                    <a:lumOff val="60000"/>
                  </a:schemeClr>
                </a:solidFill>
                <a:latin typeface="Russo One" panose="02000503050000020004" pitchFamily="2" charset="0"/>
              </a:rPr>
              <a:t> in total)</a:t>
            </a:r>
          </a:p>
          <a:p>
            <a:endParaRPr lang="pt-PT" sz="1400" dirty="0">
              <a:solidFill>
                <a:schemeClr val="tx2">
                  <a:lumMod val="40000"/>
                  <a:lumOff val="60000"/>
                </a:schemeClr>
              </a:solidFill>
              <a:latin typeface="Russo One" panose="02000503050000020004" pitchFamily="2" charset="0"/>
            </a:endParaRPr>
          </a:p>
          <a:p>
            <a:r>
              <a:rPr lang="pt-PT" sz="1400" dirty="0">
                <a:solidFill>
                  <a:schemeClr val="tx2">
                    <a:lumMod val="40000"/>
                    <a:lumOff val="60000"/>
                  </a:schemeClr>
                </a:solidFill>
                <a:latin typeface="Russo One" panose="02000503050000020004" pitchFamily="2" charset="0"/>
              </a:rPr>
              <a:t>4x </a:t>
            </a:r>
            <a:r>
              <a:rPr lang="pt-PT" sz="1400" dirty="0" err="1">
                <a:solidFill>
                  <a:schemeClr val="tx2">
                    <a:lumMod val="40000"/>
                    <a:lumOff val="60000"/>
                  </a:schemeClr>
                </a:solidFill>
                <a:latin typeface="Russo One" panose="02000503050000020004" pitchFamily="2" charset="0"/>
              </a:rPr>
              <a:t>Sentinel</a:t>
            </a:r>
            <a:r>
              <a:rPr lang="pt-PT" sz="1400" dirty="0">
                <a:solidFill>
                  <a:schemeClr val="tx2">
                    <a:lumMod val="40000"/>
                    <a:lumOff val="60000"/>
                  </a:schemeClr>
                </a:solidFill>
                <a:latin typeface="Russo One" panose="02000503050000020004" pitchFamily="2" charset="0"/>
              </a:rPr>
              <a:t> </a:t>
            </a:r>
            <a:r>
              <a:rPr lang="pt-PT" sz="1400" dirty="0" err="1">
                <a:solidFill>
                  <a:schemeClr val="tx2">
                    <a:lumMod val="40000"/>
                    <a:lumOff val="60000"/>
                  </a:schemeClr>
                </a:solidFill>
                <a:latin typeface="Russo One" panose="02000503050000020004" pitchFamily="2" charset="0"/>
              </a:rPr>
              <a:t>landing</a:t>
            </a:r>
            <a:r>
              <a:rPr lang="pt-PT" sz="1400" dirty="0">
                <a:solidFill>
                  <a:schemeClr val="tx2">
                    <a:lumMod val="40000"/>
                    <a:lumOff val="60000"/>
                  </a:schemeClr>
                </a:solidFill>
                <a:latin typeface="Russo One" panose="02000503050000020004" pitchFamily="2" charset="0"/>
              </a:rPr>
              <a:t> </a:t>
            </a:r>
            <a:r>
              <a:rPr lang="pt-PT" sz="1400" dirty="0" err="1">
                <a:solidFill>
                  <a:schemeClr val="tx2">
                    <a:lumMod val="40000"/>
                    <a:lumOff val="60000"/>
                  </a:schemeClr>
                </a:solidFill>
                <a:latin typeface="Russo One" panose="02000503050000020004" pitchFamily="2" charset="0"/>
              </a:rPr>
              <a:t>craft</a:t>
            </a:r>
            <a:r>
              <a:rPr lang="pt-PT" sz="1400" dirty="0">
                <a:solidFill>
                  <a:schemeClr val="tx2">
                    <a:lumMod val="40000"/>
                    <a:lumOff val="60000"/>
                  </a:schemeClr>
                </a:solidFill>
                <a:latin typeface="Russo One" panose="02000503050000020004" pitchFamily="2" charset="0"/>
              </a:rPr>
              <a:t> </a:t>
            </a:r>
            <a:r>
              <a:rPr lang="pt-PT" sz="1400" dirty="0" err="1">
                <a:solidFill>
                  <a:schemeClr val="tx2">
                    <a:lumMod val="40000"/>
                    <a:lumOff val="60000"/>
                  </a:schemeClr>
                </a:solidFill>
                <a:latin typeface="Russo One" panose="02000503050000020004" pitchFamily="2" charset="0"/>
              </a:rPr>
              <a:t>Flight</a:t>
            </a:r>
            <a:r>
              <a:rPr lang="pt-PT" sz="1400" dirty="0">
                <a:solidFill>
                  <a:schemeClr val="tx2">
                    <a:lumMod val="40000"/>
                    <a:lumOff val="60000"/>
                  </a:schemeClr>
                </a:solidFill>
                <a:latin typeface="Russo One" panose="02000503050000020004" pitchFamily="2" charset="0"/>
              </a:rPr>
              <a:t> (16 </a:t>
            </a:r>
            <a:r>
              <a:rPr lang="pt-PT" sz="1400" dirty="0" err="1">
                <a:solidFill>
                  <a:schemeClr val="tx2">
                    <a:lumMod val="40000"/>
                    <a:lumOff val="60000"/>
                  </a:schemeClr>
                </a:solidFill>
                <a:latin typeface="Russo One" panose="02000503050000020004" pitchFamily="2" charset="0"/>
              </a:rPr>
              <a:t>hulls</a:t>
            </a:r>
            <a:r>
              <a:rPr lang="pt-PT" sz="1400" dirty="0">
                <a:solidFill>
                  <a:schemeClr val="tx2">
                    <a:lumMod val="40000"/>
                    <a:lumOff val="60000"/>
                  </a:schemeClr>
                </a:solidFill>
                <a:latin typeface="Russo One" panose="02000503050000020004" pitchFamily="2" charset="0"/>
              </a:rPr>
              <a:t> in total)</a:t>
            </a:r>
          </a:p>
          <a:p>
            <a:endParaRPr lang="pt-PT" sz="1400" dirty="0">
              <a:solidFill>
                <a:schemeClr val="tx2">
                  <a:lumMod val="40000"/>
                  <a:lumOff val="60000"/>
                </a:schemeClr>
              </a:solidFill>
              <a:latin typeface="Russo One" panose="02000503050000020004" pitchFamily="2" charset="0"/>
            </a:endParaRPr>
          </a:p>
          <a:p>
            <a:r>
              <a:rPr lang="pt-PT" sz="1400" dirty="0">
                <a:solidFill>
                  <a:schemeClr val="tx2">
                    <a:lumMod val="40000"/>
                    <a:lumOff val="60000"/>
                  </a:schemeClr>
                </a:solidFill>
                <a:latin typeface="Russo One" panose="02000503050000020004" pitchFamily="2" charset="0"/>
              </a:rPr>
              <a:t>AEF 3</a:t>
            </a:r>
            <a:r>
              <a:rPr lang="pt-PT" sz="1400" baseline="30000" dirty="0">
                <a:solidFill>
                  <a:schemeClr val="tx2">
                    <a:lumMod val="40000"/>
                    <a:lumOff val="60000"/>
                  </a:schemeClr>
                </a:solidFill>
                <a:latin typeface="Russo One" panose="02000503050000020004" pitchFamily="2" charset="0"/>
              </a:rPr>
              <a:t>rd</a:t>
            </a:r>
            <a:r>
              <a:rPr lang="pt-PT" sz="1400" dirty="0">
                <a:solidFill>
                  <a:schemeClr val="tx2">
                    <a:lumMod val="40000"/>
                    <a:lumOff val="60000"/>
                  </a:schemeClr>
                </a:solidFill>
                <a:latin typeface="Russo One" panose="02000503050000020004" pitchFamily="2" charset="0"/>
              </a:rPr>
              <a:t> </a:t>
            </a:r>
            <a:r>
              <a:rPr lang="pt-PT" sz="1400" dirty="0" err="1">
                <a:solidFill>
                  <a:schemeClr val="tx2">
                    <a:lumMod val="40000"/>
                    <a:lumOff val="60000"/>
                  </a:schemeClr>
                </a:solidFill>
                <a:latin typeface="Russo One" panose="02000503050000020004" pitchFamily="2" charset="0"/>
              </a:rPr>
              <a:t>and</a:t>
            </a:r>
            <a:r>
              <a:rPr lang="pt-PT" sz="1400" dirty="0">
                <a:solidFill>
                  <a:schemeClr val="tx2">
                    <a:lumMod val="40000"/>
                    <a:lumOff val="60000"/>
                  </a:schemeClr>
                </a:solidFill>
                <a:latin typeface="Russo One" panose="02000503050000020004" pitchFamily="2" charset="0"/>
              </a:rPr>
              <a:t> 4</a:t>
            </a:r>
            <a:r>
              <a:rPr lang="pt-PT" sz="1400" baseline="30000" dirty="0">
                <a:solidFill>
                  <a:schemeClr val="tx2">
                    <a:lumMod val="40000"/>
                    <a:lumOff val="60000"/>
                  </a:schemeClr>
                </a:solidFill>
                <a:latin typeface="Russo One" panose="02000503050000020004" pitchFamily="2" charset="0"/>
              </a:rPr>
              <a:t>th</a:t>
            </a:r>
            <a:r>
              <a:rPr lang="pt-PT" sz="1400" dirty="0">
                <a:solidFill>
                  <a:schemeClr val="tx2">
                    <a:lumMod val="40000"/>
                    <a:lumOff val="60000"/>
                  </a:schemeClr>
                </a:solidFill>
                <a:latin typeface="Russo One" panose="02000503050000020004" pitchFamily="2" charset="0"/>
              </a:rPr>
              <a:t> </a:t>
            </a:r>
            <a:r>
              <a:rPr lang="pt-PT" sz="1400" dirty="0" err="1">
                <a:solidFill>
                  <a:schemeClr val="tx2">
                    <a:lumMod val="40000"/>
                    <a:lumOff val="60000"/>
                  </a:schemeClr>
                </a:solidFill>
                <a:latin typeface="Russo One" panose="02000503050000020004" pitchFamily="2" charset="0"/>
              </a:rPr>
              <a:t>Regiment</a:t>
            </a:r>
            <a:r>
              <a:rPr lang="pt-PT" sz="1400" dirty="0">
                <a:solidFill>
                  <a:schemeClr val="tx2">
                    <a:lumMod val="40000"/>
                    <a:lumOff val="60000"/>
                  </a:schemeClr>
                </a:solidFill>
                <a:latin typeface="Russo One" panose="02000503050000020004" pitchFamily="2" charset="0"/>
              </a:rPr>
              <a:t> (4 </a:t>
            </a:r>
            <a:r>
              <a:rPr lang="pt-PT" sz="1400" dirty="0" err="1">
                <a:solidFill>
                  <a:schemeClr val="tx2">
                    <a:lumMod val="40000"/>
                    <a:lumOff val="60000"/>
                  </a:schemeClr>
                </a:solidFill>
                <a:latin typeface="Russo One" panose="02000503050000020004" pitchFamily="2" charset="0"/>
              </a:rPr>
              <a:t>Battalions</a:t>
            </a:r>
            <a:r>
              <a:rPr lang="pt-PT" sz="1400" dirty="0">
                <a:solidFill>
                  <a:schemeClr val="tx2">
                    <a:lumMod val="40000"/>
                    <a:lumOff val="60000"/>
                  </a:schemeClr>
                </a:solidFill>
                <a:latin typeface="Russo One" panose="02000503050000020004" pitchFamily="2" charset="0"/>
              </a:rPr>
              <a:t>)</a:t>
            </a:r>
          </a:p>
          <a:p>
            <a:endParaRPr lang="pt-PT" sz="1400" dirty="0">
              <a:solidFill>
                <a:schemeClr val="tx2">
                  <a:lumMod val="40000"/>
                  <a:lumOff val="60000"/>
                </a:schemeClr>
              </a:solidFill>
              <a:latin typeface="Russo One" panose="02000503050000020004" pitchFamily="2" charset="0"/>
            </a:endParaRPr>
          </a:p>
          <a:p>
            <a:pPr fontAlgn="base"/>
            <a:r>
              <a:rPr lang="pt-PT" sz="1400" dirty="0">
                <a:solidFill>
                  <a:schemeClr val="tx2">
                    <a:lumMod val="40000"/>
                    <a:lumOff val="60000"/>
                  </a:schemeClr>
                </a:solidFill>
                <a:latin typeface="Russo One" panose="02000503050000020004" pitchFamily="2" charset="0"/>
              </a:rPr>
              <a:t>24x </a:t>
            </a:r>
            <a:r>
              <a:rPr lang="pt-PT" sz="1400" dirty="0" err="1">
                <a:solidFill>
                  <a:schemeClr val="tx2">
                    <a:lumMod val="40000"/>
                    <a:lumOff val="60000"/>
                  </a:schemeClr>
                </a:solidFill>
                <a:latin typeface="Russo One" panose="02000503050000020004" pitchFamily="2" charset="0"/>
              </a:rPr>
              <a:t>Line</a:t>
            </a:r>
            <a:r>
              <a:rPr lang="pt-PT" sz="1400" dirty="0">
                <a:solidFill>
                  <a:schemeClr val="tx2">
                    <a:lumMod val="40000"/>
                    <a:lumOff val="60000"/>
                  </a:schemeClr>
                </a:solidFill>
                <a:latin typeface="Russo One" panose="02000503050000020004" pitchFamily="2" charset="0"/>
              </a:rPr>
              <a:t> </a:t>
            </a:r>
            <a:r>
              <a:rPr lang="pt-PT" sz="1400" dirty="0" err="1">
                <a:solidFill>
                  <a:schemeClr val="tx2">
                    <a:lumMod val="40000"/>
                    <a:lumOff val="60000"/>
                  </a:schemeClr>
                </a:solidFill>
                <a:latin typeface="Russo One" panose="02000503050000020004" pitchFamily="2" charset="0"/>
              </a:rPr>
              <a:t>Company</a:t>
            </a:r>
            <a:r>
              <a:rPr lang="pt-PT" sz="1400" dirty="0">
                <a:solidFill>
                  <a:schemeClr val="tx2">
                    <a:lumMod val="40000"/>
                    <a:lumOff val="60000"/>
                  </a:schemeClr>
                </a:solidFill>
                <a:latin typeface="Russo One" panose="02000503050000020004" pitchFamily="2" charset="0"/>
              </a:rPr>
              <a:t> (3648 </a:t>
            </a:r>
            <a:r>
              <a:rPr lang="pt-PT" sz="1400" dirty="0" err="1">
                <a:solidFill>
                  <a:schemeClr val="tx2">
                    <a:lumMod val="40000"/>
                    <a:lumOff val="60000"/>
                  </a:schemeClr>
                </a:solidFill>
                <a:latin typeface="Russo One" panose="02000503050000020004" pitchFamily="2" charset="0"/>
              </a:rPr>
              <a:t>Troops</a:t>
            </a:r>
            <a:r>
              <a:rPr lang="pt-PT" sz="1400" dirty="0">
                <a:solidFill>
                  <a:schemeClr val="tx2">
                    <a:lumMod val="40000"/>
                    <a:lumOff val="60000"/>
                  </a:schemeClr>
                </a:solidFill>
                <a:latin typeface="Russo One" panose="02000503050000020004" pitchFamily="2" charset="0"/>
              </a:rPr>
              <a:t>)</a:t>
            </a:r>
          </a:p>
          <a:p>
            <a:pPr fontAlgn="base"/>
            <a:endParaRPr lang="pt-PT" sz="1400" dirty="0">
              <a:solidFill>
                <a:schemeClr val="tx2">
                  <a:lumMod val="40000"/>
                  <a:lumOff val="60000"/>
                </a:schemeClr>
              </a:solidFill>
              <a:latin typeface="Russo One" panose="02000503050000020004" pitchFamily="2" charset="0"/>
            </a:endParaRPr>
          </a:p>
          <a:p>
            <a:pPr fontAlgn="base"/>
            <a:r>
              <a:rPr lang="pt-PT" sz="1400" dirty="0">
                <a:solidFill>
                  <a:schemeClr val="tx2">
                    <a:lumMod val="40000"/>
                    <a:lumOff val="60000"/>
                  </a:schemeClr>
                </a:solidFill>
                <a:latin typeface="Russo One" panose="02000503050000020004" pitchFamily="2" charset="0"/>
              </a:rPr>
              <a:t>4x SPHA </a:t>
            </a:r>
            <a:r>
              <a:rPr lang="pt-PT" sz="1400" dirty="0" err="1">
                <a:solidFill>
                  <a:schemeClr val="tx2">
                    <a:lumMod val="40000"/>
                    <a:lumOff val="60000"/>
                  </a:schemeClr>
                </a:solidFill>
                <a:latin typeface="Russo One" panose="02000503050000020004" pitchFamily="2" charset="0"/>
              </a:rPr>
              <a:t>Line</a:t>
            </a:r>
            <a:r>
              <a:rPr lang="pt-PT" sz="1400" dirty="0">
                <a:solidFill>
                  <a:schemeClr val="tx2">
                    <a:lumMod val="40000"/>
                    <a:lumOff val="60000"/>
                  </a:schemeClr>
                </a:solidFill>
                <a:latin typeface="Russo One" panose="02000503050000020004" pitchFamily="2" charset="0"/>
              </a:rPr>
              <a:t> (32 </a:t>
            </a:r>
            <a:r>
              <a:rPr lang="pt-PT" sz="1400" dirty="0" err="1">
                <a:solidFill>
                  <a:schemeClr val="tx2">
                    <a:lumMod val="40000"/>
                    <a:lumOff val="60000"/>
                  </a:schemeClr>
                </a:solidFill>
                <a:latin typeface="Russo One" panose="02000503050000020004" pitchFamily="2" charset="0"/>
              </a:rPr>
              <a:t>pieces</a:t>
            </a:r>
            <a:r>
              <a:rPr lang="pt-PT" sz="1400" dirty="0">
                <a:solidFill>
                  <a:schemeClr val="tx2">
                    <a:lumMod val="40000"/>
                    <a:lumOff val="60000"/>
                  </a:schemeClr>
                </a:solidFill>
                <a:latin typeface="Russo One" panose="02000503050000020004" pitchFamily="2" charset="0"/>
              </a:rPr>
              <a:t>)</a:t>
            </a:r>
          </a:p>
          <a:p>
            <a:pPr fontAlgn="base"/>
            <a:endParaRPr lang="pt-PT" sz="1400" dirty="0">
              <a:solidFill>
                <a:schemeClr val="tx2">
                  <a:lumMod val="40000"/>
                  <a:lumOff val="60000"/>
                </a:schemeClr>
              </a:solidFill>
              <a:latin typeface="Russo One" panose="02000503050000020004" pitchFamily="2" charset="0"/>
            </a:endParaRPr>
          </a:p>
          <a:p>
            <a:pPr fontAlgn="base"/>
            <a:r>
              <a:rPr lang="pt-PT" sz="1400" dirty="0">
                <a:solidFill>
                  <a:schemeClr val="tx2">
                    <a:lumMod val="40000"/>
                    <a:lumOff val="60000"/>
                  </a:schemeClr>
                </a:solidFill>
                <a:latin typeface="Russo One" panose="02000503050000020004" pitchFamily="2" charset="0"/>
              </a:rPr>
              <a:t>10x AV-7 Anti-vehicle Artillery Line (80 pieces)*</a:t>
            </a:r>
          </a:p>
          <a:p>
            <a:pPr fontAlgn="base"/>
            <a:endParaRPr lang="pt-PT" sz="1400" dirty="0">
              <a:solidFill>
                <a:schemeClr val="tx2">
                  <a:lumMod val="40000"/>
                  <a:lumOff val="60000"/>
                </a:schemeClr>
              </a:solidFill>
              <a:latin typeface="Russo One" panose="02000503050000020004" pitchFamily="2" charset="0"/>
            </a:endParaRPr>
          </a:p>
          <a:p>
            <a:pPr fontAlgn="base"/>
            <a:r>
              <a:rPr lang="pt-PT" sz="1400" dirty="0">
                <a:solidFill>
                  <a:schemeClr val="tx2">
                    <a:lumMod val="40000"/>
                    <a:lumOff val="60000"/>
                  </a:schemeClr>
                </a:solidFill>
                <a:latin typeface="Russo One" panose="02000503050000020004" pitchFamily="2" charset="0"/>
              </a:rPr>
              <a:t>14x JP-1 </a:t>
            </a:r>
            <a:r>
              <a:rPr lang="pt-PT" sz="1400" dirty="0" err="1">
                <a:solidFill>
                  <a:schemeClr val="tx2">
                    <a:lumMod val="40000"/>
                    <a:lumOff val="60000"/>
                  </a:schemeClr>
                </a:solidFill>
                <a:latin typeface="Russo One" panose="02000503050000020004" pitchFamily="2" charset="0"/>
              </a:rPr>
              <a:t>Proton</a:t>
            </a:r>
            <a:r>
              <a:rPr lang="pt-PT" sz="1400" dirty="0">
                <a:solidFill>
                  <a:schemeClr val="tx2">
                    <a:lumMod val="40000"/>
                    <a:lumOff val="60000"/>
                  </a:schemeClr>
                </a:solidFill>
                <a:latin typeface="Russo One" panose="02000503050000020004" pitchFamily="2" charset="0"/>
              </a:rPr>
              <a:t> Cannon </a:t>
            </a:r>
            <a:r>
              <a:rPr lang="pt-PT" sz="1400" dirty="0" err="1">
                <a:solidFill>
                  <a:schemeClr val="tx2">
                    <a:lumMod val="40000"/>
                    <a:lumOff val="60000"/>
                  </a:schemeClr>
                </a:solidFill>
                <a:latin typeface="Russo One" panose="02000503050000020004" pitchFamily="2" charset="0"/>
              </a:rPr>
              <a:t>Artillery</a:t>
            </a:r>
            <a:r>
              <a:rPr lang="pt-PT" sz="1400" dirty="0">
                <a:solidFill>
                  <a:schemeClr val="tx2">
                    <a:lumMod val="40000"/>
                    <a:lumOff val="60000"/>
                  </a:schemeClr>
                </a:solidFill>
                <a:latin typeface="Russo One" panose="02000503050000020004" pitchFamily="2" charset="0"/>
              </a:rPr>
              <a:t> </a:t>
            </a:r>
            <a:r>
              <a:rPr lang="pt-PT" sz="1400" dirty="0" err="1">
                <a:solidFill>
                  <a:schemeClr val="tx2">
                    <a:lumMod val="40000"/>
                    <a:lumOff val="60000"/>
                  </a:schemeClr>
                </a:solidFill>
                <a:latin typeface="Russo One" panose="02000503050000020004" pitchFamily="2" charset="0"/>
              </a:rPr>
              <a:t>Line</a:t>
            </a:r>
            <a:r>
              <a:rPr lang="pt-PT" sz="1400" dirty="0">
                <a:solidFill>
                  <a:schemeClr val="tx2">
                    <a:lumMod val="40000"/>
                    <a:lumOff val="60000"/>
                  </a:schemeClr>
                </a:solidFill>
                <a:latin typeface="Russo One" panose="02000503050000020004" pitchFamily="2" charset="0"/>
              </a:rPr>
              <a:t> (112 </a:t>
            </a:r>
            <a:r>
              <a:rPr lang="pt-PT" sz="1400" dirty="0" err="1">
                <a:solidFill>
                  <a:schemeClr val="tx2">
                    <a:lumMod val="40000"/>
                    <a:lumOff val="60000"/>
                  </a:schemeClr>
                </a:solidFill>
                <a:latin typeface="Russo One" panose="02000503050000020004" pitchFamily="2" charset="0"/>
              </a:rPr>
              <a:t>pieces</a:t>
            </a:r>
            <a:r>
              <a:rPr lang="pt-PT" sz="1400" dirty="0">
                <a:solidFill>
                  <a:schemeClr val="tx2">
                    <a:lumMod val="40000"/>
                    <a:lumOff val="60000"/>
                  </a:schemeClr>
                </a:solidFill>
                <a:latin typeface="Russo One" panose="02000503050000020004" pitchFamily="2" charset="0"/>
              </a:rPr>
              <a:t>)</a:t>
            </a:r>
          </a:p>
        </p:txBody>
      </p:sp>
      <p:pic>
        <p:nvPicPr>
          <p:cNvPr id="13" name="Imagem 12">
            <a:extLst>
              <a:ext uri="{FF2B5EF4-FFF2-40B4-BE49-F238E27FC236}">
                <a16:creationId xmlns:a16="http://schemas.microsoft.com/office/drawing/2014/main" id="{8AB9D86D-5B99-469D-ABC8-37C856CA46F9}"/>
              </a:ext>
            </a:extLst>
          </p:cNvPr>
          <p:cNvPicPr>
            <a:picLocks noChangeAspect="1"/>
          </p:cNvPicPr>
          <p:nvPr/>
        </p:nvPicPr>
        <p:blipFill>
          <a:blip r:embed="rId5">
            <a:alphaModFix amt="20000"/>
          </a:blip>
          <a:stretch>
            <a:fillRect/>
          </a:stretch>
        </p:blipFill>
        <p:spPr>
          <a:xfrm>
            <a:off x="1003177" y="461890"/>
            <a:ext cx="10697592" cy="5928415"/>
          </a:xfrm>
          <a:prstGeom prst="rect">
            <a:avLst/>
          </a:prstGeom>
        </p:spPr>
      </p:pic>
      <p:sp>
        <p:nvSpPr>
          <p:cNvPr id="12" name="CaixaDeTexto 25">
            <a:extLst>
              <a:ext uri="{FF2B5EF4-FFF2-40B4-BE49-F238E27FC236}">
                <a16:creationId xmlns:a16="http://schemas.microsoft.com/office/drawing/2014/main" id="{43383970-F875-4181-8CC4-034A732F9DB2}"/>
              </a:ext>
            </a:extLst>
          </p:cNvPr>
          <p:cNvSpPr txBox="1"/>
          <p:nvPr/>
        </p:nvSpPr>
        <p:spPr>
          <a:xfrm>
            <a:off x="1103952" y="5457089"/>
            <a:ext cx="2160186" cy="461665"/>
          </a:xfrm>
          <a:prstGeom prst="rect">
            <a:avLst/>
          </a:prstGeom>
          <a:noFill/>
          <a:ln w="38100">
            <a:solidFill>
              <a:schemeClr val="accent1"/>
            </a:solidFill>
          </a:ln>
        </p:spPr>
        <p:txBody>
          <a:bodyPr wrap="square" rtlCol="0">
            <a:spAutoFit/>
          </a:bodyPr>
          <a:lstStyle/>
          <a:p>
            <a:r>
              <a:rPr lang="fi-FI" sz="1200" dirty="0">
                <a:solidFill>
                  <a:schemeClr val="accent1">
                    <a:lumMod val="40000"/>
                    <a:lumOff val="60000"/>
                  </a:schemeClr>
                </a:solidFill>
                <a:latin typeface="Russo One" panose="02000503050000020004" pitchFamily="2" charset="0"/>
              </a:rPr>
              <a:t>*: 4 Lines of AV-7s </a:t>
            </a:r>
            <a:r>
              <a:rPr lang="fi-FI" sz="1200" dirty="0" err="1">
                <a:solidFill>
                  <a:schemeClr val="accent1">
                    <a:lumMod val="40000"/>
                    <a:lumOff val="60000"/>
                  </a:schemeClr>
                </a:solidFill>
                <a:latin typeface="Russo One" panose="02000503050000020004" pitchFamily="2" charset="0"/>
              </a:rPr>
              <a:t>lost</a:t>
            </a:r>
            <a:r>
              <a:rPr lang="fi-FI" sz="1200" dirty="0">
                <a:solidFill>
                  <a:schemeClr val="accent1">
                    <a:lumMod val="40000"/>
                    <a:lumOff val="60000"/>
                  </a:schemeClr>
                </a:solidFill>
                <a:latin typeface="Russo One" panose="02000503050000020004" pitchFamily="2" charset="0"/>
              </a:rPr>
              <a:t> </a:t>
            </a:r>
            <a:r>
              <a:rPr lang="fi-FI" sz="1200" dirty="0" err="1">
                <a:solidFill>
                  <a:schemeClr val="accent1">
                    <a:lumMod val="40000"/>
                    <a:lumOff val="60000"/>
                  </a:schemeClr>
                </a:solidFill>
                <a:latin typeface="Russo One" panose="02000503050000020004" pitchFamily="2" charset="0"/>
              </a:rPr>
              <a:t>during</a:t>
            </a:r>
            <a:r>
              <a:rPr lang="fi-FI" sz="1200" dirty="0">
                <a:solidFill>
                  <a:schemeClr val="accent1">
                    <a:lumMod val="40000"/>
                    <a:lumOff val="60000"/>
                  </a:schemeClr>
                </a:solidFill>
                <a:latin typeface="Russo One" panose="02000503050000020004" pitchFamily="2" charset="0"/>
              </a:rPr>
              <a:t> </a:t>
            </a:r>
            <a:r>
              <a:rPr lang="fi-FI" sz="1200" dirty="0" err="1">
                <a:solidFill>
                  <a:schemeClr val="accent1">
                    <a:lumMod val="40000"/>
                    <a:lumOff val="60000"/>
                  </a:schemeClr>
                </a:solidFill>
                <a:latin typeface="Russo One" panose="02000503050000020004" pitchFamily="2" charset="0"/>
              </a:rPr>
              <a:t>Space</a:t>
            </a:r>
            <a:r>
              <a:rPr lang="fi-FI" sz="1200" dirty="0">
                <a:solidFill>
                  <a:schemeClr val="accent1">
                    <a:lumMod val="40000"/>
                    <a:lumOff val="60000"/>
                  </a:schemeClr>
                </a:solidFill>
                <a:latin typeface="Russo One" panose="02000503050000020004" pitchFamily="2" charset="0"/>
              </a:rPr>
              <a:t> Battle</a:t>
            </a:r>
            <a:endParaRPr lang="pt-PT" sz="1200" dirty="0">
              <a:solidFill>
                <a:schemeClr val="accent1">
                  <a:lumMod val="40000"/>
                  <a:lumOff val="60000"/>
                </a:schemeClr>
              </a:solidFill>
            </a:endParaRPr>
          </a:p>
        </p:txBody>
      </p:sp>
    </p:spTree>
    <p:extLst>
      <p:ext uri="{BB962C8B-B14F-4D97-AF65-F5344CB8AC3E}">
        <p14:creationId xmlns:p14="http://schemas.microsoft.com/office/powerpoint/2010/main" val="15568601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B8482328-E01F-4364-B860-03D5D6F5C722}"/>
              </a:ext>
            </a:extLst>
          </p:cNvPr>
          <p:cNvPicPr>
            <a:picLocks noChangeAspect="1"/>
          </p:cNvPicPr>
          <p:nvPr/>
        </p:nvPicPr>
        <p:blipFill>
          <a:blip r:embed="rId3"/>
          <a:stretch>
            <a:fillRect/>
          </a:stretch>
        </p:blipFill>
        <p:spPr>
          <a:xfrm rot="5400000">
            <a:off x="2664101" y="-2669903"/>
            <a:ext cx="6863803" cy="12192002"/>
          </a:xfrm>
          <a:prstGeom prst="rect">
            <a:avLst/>
          </a:prstGeom>
        </p:spPr>
      </p:pic>
      <p:sp>
        <p:nvSpPr>
          <p:cNvPr id="31" name="CaixaDeTexto 30">
            <a:extLst>
              <a:ext uri="{FF2B5EF4-FFF2-40B4-BE49-F238E27FC236}">
                <a16:creationId xmlns:a16="http://schemas.microsoft.com/office/drawing/2014/main" id="{029D95E0-A79C-44F0-BC44-B595DA6B56FD}"/>
              </a:ext>
            </a:extLst>
          </p:cNvPr>
          <p:cNvSpPr txBox="1"/>
          <p:nvPr/>
        </p:nvSpPr>
        <p:spPr>
          <a:xfrm>
            <a:off x="5672758" y="533295"/>
            <a:ext cx="1091459" cy="338554"/>
          </a:xfrm>
          <a:prstGeom prst="rect">
            <a:avLst/>
          </a:prstGeom>
          <a:noFill/>
        </p:spPr>
        <p:txBody>
          <a:bodyPr wrap="square" rtlCol="0">
            <a:spAutoFit/>
          </a:bodyPr>
          <a:lstStyle/>
          <a:p>
            <a:r>
              <a:rPr lang="en-US" sz="1600" dirty="0">
                <a:solidFill>
                  <a:schemeClr val="accent1">
                    <a:lumMod val="40000"/>
                    <a:lumOff val="60000"/>
                  </a:schemeClr>
                </a:solidFill>
                <a:latin typeface="Russo One" panose="02000503050000020004" pitchFamily="2" charset="0"/>
              </a:rPr>
              <a:t>Phase 1</a:t>
            </a:r>
            <a:endParaRPr lang="pt-PT" sz="1600" dirty="0">
              <a:solidFill>
                <a:schemeClr val="accent1">
                  <a:lumMod val="40000"/>
                  <a:lumOff val="60000"/>
                </a:schemeClr>
              </a:solidFill>
              <a:latin typeface="Russo One" panose="02000503050000020004" pitchFamily="2" charset="0"/>
            </a:endParaRPr>
          </a:p>
        </p:txBody>
      </p:sp>
      <p:pic>
        <p:nvPicPr>
          <p:cNvPr id="6" name="Imagem 5">
            <a:extLst>
              <a:ext uri="{FF2B5EF4-FFF2-40B4-BE49-F238E27FC236}">
                <a16:creationId xmlns:a16="http://schemas.microsoft.com/office/drawing/2014/main" id="{D35D1DCC-3B53-43E0-8856-3C6BBE3060DD}"/>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9240906" y="5043916"/>
            <a:ext cx="1288012" cy="1288012"/>
          </a:xfrm>
          <a:prstGeom prst="rect">
            <a:avLst/>
          </a:prstGeom>
        </p:spPr>
      </p:pic>
      <p:cxnSp>
        <p:nvCxnSpPr>
          <p:cNvPr id="18" name="Conexão reta 17">
            <a:extLst>
              <a:ext uri="{FF2B5EF4-FFF2-40B4-BE49-F238E27FC236}">
                <a16:creationId xmlns:a16="http://schemas.microsoft.com/office/drawing/2014/main" id="{622A5095-CF56-4B1B-8B05-21D9C7BE60E9}"/>
              </a:ext>
            </a:extLst>
          </p:cNvPr>
          <p:cNvCxnSpPr>
            <a:cxnSpLocks/>
          </p:cNvCxnSpPr>
          <p:nvPr/>
        </p:nvCxnSpPr>
        <p:spPr>
          <a:xfrm>
            <a:off x="973332" y="1322205"/>
            <a:ext cx="272865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Conexão reta 18">
            <a:extLst>
              <a:ext uri="{FF2B5EF4-FFF2-40B4-BE49-F238E27FC236}">
                <a16:creationId xmlns:a16="http://schemas.microsoft.com/office/drawing/2014/main" id="{D98D0B3B-B57C-4E67-AFE3-0F2CDFA2826A}"/>
              </a:ext>
            </a:extLst>
          </p:cNvPr>
          <p:cNvCxnSpPr>
            <a:cxnSpLocks/>
          </p:cNvCxnSpPr>
          <p:nvPr/>
        </p:nvCxnSpPr>
        <p:spPr>
          <a:xfrm>
            <a:off x="973332" y="665017"/>
            <a:ext cx="220487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Conexão reta 20">
            <a:extLst>
              <a:ext uri="{FF2B5EF4-FFF2-40B4-BE49-F238E27FC236}">
                <a16:creationId xmlns:a16="http://schemas.microsoft.com/office/drawing/2014/main" id="{78B8ACF4-BD76-4E96-8195-7F24DE1D5F58}"/>
              </a:ext>
            </a:extLst>
          </p:cNvPr>
          <p:cNvCxnSpPr/>
          <p:nvPr/>
        </p:nvCxnSpPr>
        <p:spPr>
          <a:xfrm flipH="1" flipV="1">
            <a:off x="3178206" y="665017"/>
            <a:ext cx="532660" cy="66709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4" name="CaixaDeTexto 23">
            <a:extLst>
              <a:ext uri="{FF2B5EF4-FFF2-40B4-BE49-F238E27FC236}">
                <a16:creationId xmlns:a16="http://schemas.microsoft.com/office/drawing/2014/main" id="{A5F1B788-8D29-4884-B61B-3E7E4B87D80A}"/>
              </a:ext>
            </a:extLst>
          </p:cNvPr>
          <p:cNvSpPr txBox="1"/>
          <p:nvPr/>
        </p:nvSpPr>
        <p:spPr>
          <a:xfrm>
            <a:off x="921311" y="702572"/>
            <a:ext cx="2664701" cy="646331"/>
          </a:xfrm>
          <a:prstGeom prst="rect">
            <a:avLst/>
          </a:prstGeom>
          <a:noFill/>
          <a:ln w="38100">
            <a:noFill/>
          </a:ln>
        </p:spPr>
        <p:txBody>
          <a:bodyPr wrap="square" rtlCol="0">
            <a:spAutoFit/>
          </a:bodyPr>
          <a:lstStyle/>
          <a:p>
            <a:r>
              <a:rPr lang="en-US" dirty="0">
                <a:solidFill>
                  <a:schemeClr val="accent1">
                    <a:lumMod val="40000"/>
                    <a:lumOff val="60000"/>
                  </a:schemeClr>
                </a:solidFill>
                <a:latin typeface="Russo One" panose="02000503050000020004" pitchFamily="2" charset="0"/>
              </a:rPr>
              <a:t>Battle Plan:</a:t>
            </a:r>
          </a:p>
          <a:p>
            <a:r>
              <a:rPr lang="en-US" dirty="0">
                <a:solidFill>
                  <a:schemeClr val="accent1">
                    <a:lumMod val="40000"/>
                    <a:lumOff val="60000"/>
                  </a:schemeClr>
                </a:solidFill>
                <a:latin typeface="Russo One" panose="02000503050000020004" pitchFamily="2" charset="0"/>
              </a:rPr>
              <a:t>Ground Battle</a:t>
            </a:r>
            <a:endParaRPr lang="pt-PT" dirty="0">
              <a:solidFill>
                <a:schemeClr val="accent1">
                  <a:lumMod val="40000"/>
                  <a:lumOff val="60000"/>
                </a:schemeClr>
              </a:solidFill>
              <a:latin typeface="Russo One" panose="02000503050000020004" pitchFamily="2" charset="0"/>
            </a:endParaRPr>
          </a:p>
        </p:txBody>
      </p:sp>
      <p:sp>
        <p:nvSpPr>
          <p:cNvPr id="10" name="Retângulo 9">
            <a:extLst>
              <a:ext uri="{FF2B5EF4-FFF2-40B4-BE49-F238E27FC236}">
                <a16:creationId xmlns:a16="http://schemas.microsoft.com/office/drawing/2014/main" id="{6BD56671-70F5-4606-8B5E-9E2DA1B0E200}"/>
              </a:ext>
            </a:extLst>
          </p:cNvPr>
          <p:cNvSpPr/>
          <p:nvPr/>
        </p:nvSpPr>
        <p:spPr>
          <a:xfrm>
            <a:off x="1126213" y="1681180"/>
            <a:ext cx="4733050" cy="4154984"/>
          </a:xfrm>
          <a:prstGeom prst="rect">
            <a:avLst/>
          </a:prstGeom>
          <a:ln w="38100">
            <a:solidFill>
              <a:schemeClr val="accent1"/>
            </a:solidFill>
          </a:ln>
        </p:spPr>
        <p:txBody>
          <a:bodyPr wrap="square">
            <a:spAutoFit/>
          </a:bodyPr>
          <a:lstStyle/>
          <a:p>
            <a:r>
              <a:rPr lang="en-US" sz="1200" dirty="0">
                <a:solidFill>
                  <a:schemeClr val="tx2">
                    <a:lumMod val="40000"/>
                    <a:lumOff val="60000"/>
                  </a:schemeClr>
                </a:solidFill>
                <a:latin typeface="Russo One" panose="02000503050000020004" pitchFamily="2" charset="0"/>
              </a:rPr>
              <a:t>AEF troops are to deploy via LAAT to the strategically important locations shown in the attached map. Sentinel landers are to be used for moving of heavier equipment while LAAT/c can more quickly deploy pairs of artillery pieces into hard-to-reach areas. Heavy concealment is to be observed and where possible, neighboring pairs of artillery lines be connected via communication cables to ensure safety of communication.</a:t>
            </a:r>
          </a:p>
          <a:p>
            <a:r>
              <a:rPr lang="en-US" sz="1200" dirty="0">
                <a:solidFill>
                  <a:schemeClr val="tx2">
                    <a:lumMod val="40000"/>
                    <a:lumOff val="60000"/>
                  </a:schemeClr>
                </a:solidFill>
                <a:latin typeface="Russo One" panose="02000503050000020004" pitchFamily="2" charset="0"/>
              </a:rPr>
              <a:t>The basic deployment of artillery units is to follow standard AEF protocol, with individual guns having pre-prepared secondary positions, as well as pre-scouted tertiary firing positions.</a:t>
            </a:r>
          </a:p>
          <a:p>
            <a:br>
              <a:rPr lang="en-US" sz="1200" dirty="0">
                <a:solidFill>
                  <a:schemeClr val="tx2">
                    <a:lumMod val="40000"/>
                    <a:lumOff val="60000"/>
                  </a:schemeClr>
                </a:solidFill>
                <a:latin typeface="Russo One" panose="02000503050000020004" pitchFamily="2" charset="0"/>
              </a:rPr>
            </a:br>
            <a:r>
              <a:rPr lang="en-US" sz="1200" dirty="0">
                <a:solidFill>
                  <a:schemeClr val="tx2">
                    <a:lumMod val="40000"/>
                    <a:lumOff val="60000"/>
                  </a:schemeClr>
                </a:solidFill>
                <a:latin typeface="Russo One" panose="02000503050000020004" pitchFamily="2" charset="0"/>
              </a:rPr>
              <a:t>Individual from Line Companies are to be deployed via LAAT to less optimal positions to erect false emplacements. Sloppy camouflage and sub-par concealment of gun tracks is encouraged.</a:t>
            </a:r>
          </a:p>
          <a:p>
            <a:br>
              <a:rPr lang="en-US" sz="1200" dirty="0">
                <a:solidFill>
                  <a:schemeClr val="tx2">
                    <a:lumMod val="40000"/>
                    <a:lumOff val="60000"/>
                  </a:schemeClr>
                </a:solidFill>
                <a:latin typeface="Russo One" panose="02000503050000020004" pitchFamily="2" charset="0"/>
              </a:rPr>
            </a:br>
            <a:r>
              <a:rPr lang="en-US" sz="1200" dirty="0">
                <a:solidFill>
                  <a:schemeClr val="tx2">
                    <a:lumMod val="40000"/>
                    <a:lumOff val="60000"/>
                  </a:schemeClr>
                </a:solidFill>
                <a:latin typeface="Russo One" panose="02000503050000020004" pitchFamily="2" charset="0"/>
              </a:rPr>
              <a:t>SPHA unit commanders are to scout out suitable firing positions for their units along venues of potential attack, meaning behind deployment zones of Brotherhood ground troops and/or major field fortifications.</a:t>
            </a:r>
          </a:p>
        </p:txBody>
      </p:sp>
      <p:pic>
        <p:nvPicPr>
          <p:cNvPr id="2" name="Imagem 1">
            <a:extLst>
              <a:ext uri="{FF2B5EF4-FFF2-40B4-BE49-F238E27FC236}">
                <a16:creationId xmlns:a16="http://schemas.microsoft.com/office/drawing/2014/main" id="{14AD61D5-75DA-4A34-B5D5-0C6FF34A4F71}"/>
              </a:ext>
            </a:extLst>
          </p:cNvPr>
          <p:cNvPicPr>
            <a:picLocks noChangeAspect="1"/>
          </p:cNvPicPr>
          <p:nvPr/>
        </p:nvPicPr>
        <p:blipFill>
          <a:blip r:embed="rId5"/>
          <a:stretch>
            <a:fillRect/>
          </a:stretch>
        </p:blipFill>
        <p:spPr>
          <a:xfrm>
            <a:off x="6096000" y="1681180"/>
            <a:ext cx="4894670" cy="2692471"/>
          </a:xfrm>
          <a:prstGeom prst="rect">
            <a:avLst/>
          </a:prstGeom>
          <a:ln w="38100">
            <a:solidFill>
              <a:schemeClr val="accent1"/>
            </a:solidFill>
          </a:ln>
        </p:spPr>
      </p:pic>
      <p:pic>
        <p:nvPicPr>
          <p:cNvPr id="13" name="Imagem 12" descr="Uma imagem com mapa, desenho, texto&#10;&#10;Descrição gerada automaticamente">
            <a:extLst>
              <a:ext uri="{FF2B5EF4-FFF2-40B4-BE49-F238E27FC236}">
                <a16:creationId xmlns:a16="http://schemas.microsoft.com/office/drawing/2014/main" id="{DA4EB69C-562F-4845-9A83-E513E3460303}"/>
              </a:ext>
            </a:extLst>
          </p:cNvPr>
          <p:cNvPicPr>
            <a:picLocks noChangeAspect="1"/>
          </p:cNvPicPr>
          <p:nvPr/>
        </p:nvPicPr>
        <p:blipFill>
          <a:blip r:embed="rId6">
            <a:clrChange>
              <a:clrFrom>
                <a:srgbClr val="FFFFFF"/>
              </a:clrFrom>
              <a:clrTo>
                <a:srgbClr val="FFFFFF">
                  <a:alpha val="0"/>
                </a:srgbClr>
              </a:clrTo>
            </a:clrChange>
            <a:duotone>
              <a:prstClr val="black"/>
              <a:schemeClr val="tx1">
                <a:tint val="45000"/>
                <a:satMod val="400000"/>
              </a:schemeClr>
            </a:duotone>
            <a:extLst>
              <a:ext uri="{BEBA8EAE-BF5A-486C-A8C5-ECC9F3942E4B}">
                <a14:imgProps xmlns:a14="http://schemas.microsoft.com/office/drawing/2010/main">
                  <a14:imgLayer r:embed="rId7">
                    <a14:imgEffect>
                      <a14:artisticPaintStrokes/>
                    </a14:imgEffect>
                    <a14:imgEffect>
                      <a14:sharpenSoften amount="-13000"/>
                    </a14:imgEffect>
                    <a14:imgEffect>
                      <a14:saturation sat="218000"/>
                    </a14:imgEffect>
                    <a14:imgEffect>
                      <a14:brightnessContrast contrast="27000"/>
                    </a14:imgEffect>
                  </a14:imgLayer>
                </a14:imgProps>
              </a:ext>
              <a:ext uri="{28A0092B-C50C-407E-A947-70E740481C1C}">
                <a14:useLocalDpi xmlns:a14="http://schemas.microsoft.com/office/drawing/2010/main" val="0"/>
              </a:ext>
            </a:extLst>
          </a:blip>
          <a:stretch>
            <a:fillRect/>
          </a:stretch>
        </p:blipFill>
        <p:spPr>
          <a:xfrm>
            <a:off x="9124616" y="3758672"/>
            <a:ext cx="370144" cy="295001"/>
          </a:xfrm>
          <a:prstGeom prst="rect">
            <a:avLst/>
          </a:prstGeom>
        </p:spPr>
      </p:pic>
      <p:pic>
        <p:nvPicPr>
          <p:cNvPr id="14" name="Imagem 13" descr="Uma imagem com mapa, desenho, texto&#10;&#10;Descrição gerada automaticamente">
            <a:extLst>
              <a:ext uri="{FF2B5EF4-FFF2-40B4-BE49-F238E27FC236}">
                <a16:creationId xmlns:a16="http://schemas.microsoft.com/office/drawing/2014/main" id="{E8121C2F-442D-4204-9F5E-3B3ECCEB5B00}"/>
              </a:ext>
            </a:extLst>
          </p:cNvPr>
          <p:cNvPicPr>
            <a:picLocks noChangeAspect="1"/>
          </p:cNvPicPr>
          <p:nvPr/>
        </p:nvPicPr>
        <p:blipFill>
          <a:blip r:embed="rId6">
            <a:clrChange>
              <a:clrFrom>
                <a:srgbClr val="FFFFFF"/>
              </a:clrFrom>
              <a:clrTo>
                <a:srgbClr val="FFFFFF">
                  <a:alpha val="0"/>
                </a:srgbClr>
              </a:clrTo>
            </a:clrChange>
            <a:duotone>
              <a:prstClr val="black"/>
              <a:schemeClr val="tx1">
                <a:tint val="45000"/>
                <a:satMod val="400000"/>
              </a:schemeClr>
            </a:duotone>
            <a:extLst>
              <a:ext uri="{BEBA8EAE-BF5A-486C-A8C5-ECC9F3942E4B}">
                <a14:imgProps xmlns:a14="http://schemas.microsoft.com/office/drawing/2010/main">
                  <a14:imgLayer r:embed="rId7">
                    <a14:imgEffect>
                      <a14:artisticPaintStrokes/>
                    </a14:imgEffect>
                    <a14:imgEffect>
                      <a14:sharpenSoften amount="-13000"/>
                    </a14:imgEffect>
                    <a14:imgEffect>
                      <a14:saturation sat="218000"/>
                    </a14:imgEffect>
                    <a14:imgEffect>
                      <a14:brightnessContrast contrast="27000"/>
                    </a14:imgEffect>
                  </a14:imgLayer>
                </a14:imgProps>
              </a:ext>
              <a:ext uri="{28A0092B-C50C-407E-A947-70E740481C1C}">
                <a14:useLocalDpi xmlns:a14="http://schemas.microsoft.com/office/drawing/2010/main" val="0"/>
              </a:ext>
            </a:extLst>
          </a:blip>
          <a:stretch>
            <a:fillRect/>
          </a:stretch>
        </p:blipFill>
        <p:spPr>
          <a:xfrm>
            <a:off x="9514768" y="3521397"/>
            <a:ext cx="370144" cy="295001"/>
          </a:xfrm>
          <a:prstGeom prst="rect">
            <a:avLst/>
          </a:prstGeom>
        </p:spPr>
      </p:pic>
      <p:pic>
        <p:nvPicPr>
          <p:cNvPr id="15" name="Imagem 14" descr="Uma imagem com mapa, desenho, texto&#10;&#10;Descrição gerada automaticamente">
            <a:extLst>
              <a:ext uri="{FF2B5EF4-FFF2-40B4-BE49-F238E27FC236}">
                <a16:creationId xmlns:a16="http://schemas.microsoft.com/office/drawing/2014/main" id="{956AC8AA-A663-41F5-9B12-B3793F691375}"/>
              </a:ext>
            </a:extLst>
          </p:cNvPr>
          <p:cNvPicPr>
            <a:picLocks noChangeAspect="1"/>
          </p:cNvPicPr>
          <p:nvPr/>
        </p:nvPicPr>
        <p:blipFill>
          <a:blip r:embed="rId6">
            <a:clrChange>
              <a:clrFrom>
                <a:srgbClr val="FFFFFF"/>
              </a:clrFrom>
              <a:clrTo>
                <a:srgbClr val="FFFFFF">
                  <a:alpha val="0"/>
                </a:srgbClr>
              </a:clrTo>
            </a:clrChange>
            <a:duotone>
              <a:prstClr val="black"/>
              <a:schemeClr val="tx1">
                <a:tint val="45000"/>
                <a:satMod val="400000"/>
              </a:schemeClr>
            </a:duotone>
            <a:extLst>
              <a:ext uri="{BEBA8EAE-BF5A-486C-A8C5-ECC9F3942E4B}">
                <a14:imgProps xmlns:a14="http://schemas.microsoft.com/office/drawing/2010/main">
                  <a14:imgLayer r:embed="rId7">
                    <a14:imgEffect>
                      <a14:artisticPaintStrokes/>
                    </a14:imgEffect>
                    <a14:imgEffect>
                      <a14:sharpenSoften amount="-13000"/>
                    </a14:imgEffect>
                    <a14:imgEffect>
                      <a14:saturation sat="218000"/>
                    </a14:imgEffect>
                    <a14:imgEffect>
                      <a14:brightnessContrast contrast="27000"/>
                    </a14:imgEffect>
                  </a14:imgLayer>
                </a14:imgProps>
              </a:ext>
              <a:ext uri="{28A0092B-C50C-407E-A947-70E740481C1C}">
                <a14:useLocalDpi xmlns:a14="http://schemas.microsoft.com/office/drawing/2010/main" val="0"/>
              </a:ext>
            </a:extLst>
          </a:blip>
          <a:stretch>
            <a:fillRect/>
          </a:stretch>
        </p:blipFill>
        <p:spPr>
          <a:xfrm>
            <a:off x="8870762" y="2981038"/>
            <a:ext cx="370144" cy="295001"/>
          </a:xfrm>
          <a:prstGeom prst="rect">
            <a:avLst/>
          </a:prstGeom>
        </p:spPr>
      </p:pic>
      <p:pic>
        <p:nvPicPr>
          <p:cNvPr id="16" name="Imagem 15" descr="Uma imagem com mapa, desenho, texto&#10;&#10;Descrição gerada automaticamente">
            <a:extLst>
              <a:ext uri="{FF2B5EF4-FFF2-40B4-BE49-F238E27FC236}">
                <a16:creationId xmlns:a16="http://schemas.microsoft.com/office/drawing/2014/main" id="{493DECE1-B6A7-432F-AE42-DDEC2B2800C0}"/>
              </a:ext>
            </a:extLst>
          </p:cNvPr>
          <p:cNvPicPr>
            <a:picLocks noChangeAspect="1"/>
          </p:cNvPicPr>
          <p:nvPr/>
        </p:nvPicPr>
        <p:blipFill>
          <a:blip r:embed="rId6">
            <a:clrChange>
              <a:clrFrom>
                <a:srgbClr val="FFFFFF"/>
              </a:clrFrom>
              <a:clrTo>
                <a:srgbClr val="FFFFFF">
                  <a:alpha val="0"/>
                </a:srgbClr>
              </a:clrTo>
            </a:clrChange>
            <a:duotone>
              <a:prstClr val="black"/>
              <a:schemeClr val="tx1">
                <a:tint val="45000"/>
                <a:satMod val="400000"/>
              </a:schemeClr>
            </a:duotone>
            <a:extLst>
              <a:ext uri="{BEBA8EAE-BF5A-486C-A8C5-ECC9F3942E4B}">
                <a14:imgProps xmlns:a14="http://schemas.microsoft.com/office/drawing/2010/main">
                  <a14:imgLayer r:embed="rId7">
                    <a14:imgEffect>
                      <a14:artisticPaintStrokes/>
                    </a14:imgEffect>
                    <a14:imgEffect>
                      <a14:sharpenSoften amount="-13000"/>
                    </a14:imgEffect>
                    <a14:imgEffect>
                      <a14:saturation sat="218000"/>
                    </a14:imgEffect>
                    <a14:imgEffect>
                      <a14:brightnessContrast contrast="27000"/>
                    </a14:imgEffect>
                  </a14:imgLayer>
                </a14:imgProps>
              </a:ext>
              <a:ext uri="{28A0092B-C50C-407E-A947-70E740481C1C}">
                <a14:useLocalDpi xmlns:a14="http://schemas.microsoft.com/office/drawing/2010/main" val="0"/>
              </a:ext>
            </a:extLst>
          </a:blip>
          <a:stretch>
            <a:fillRect/>
          </a:stretch>
        </p:blipFill>
        <p:spPr>
          <a:xfrm>
            <a:off x="9699840" y="2235404"/>
            <a:ext cx="370144" cy="295001"/>
          </a:xfrm>
          <a:prstGeom prst="rect">
            <a:avLst/>
          </a:prstGeom>
        </p:spPr>
      </p:pic>
      <p:pic>
        <p:nvPicPr>
          <p:cNvPr id="17" name="Imagem 16" descr="Uma imagem com mapa, desenho, texto&#10;&#10;Descrição gerada automaticamente">
            <a:extLst>
              <a:ext uri="{FF2B5EF4-FFF2-40B4-BE49-F238E27FC236}">
                <a16:creationId xmlns:a16="http://schemas.microsoft.com/office/drawing/2014/main" id="{52CCA3AA-5A0A-4FA6-B613-C2CCDC2C24E6}"/>
              </a:ext>
            </a:extLst>
          </p:cNvPr>
          <p:cNvPicPr>
            <a:picLocks noChangeAspect="1"/>
          </p:cNvPicPr>
          <p:nvPr/>
        </p:nvPicPr>
        <p:blipFill>
          <a:blip r:embed="rId6">
            <a:clrChange>
              <a:clrFrom>
                <a:srgbClr val="FFFFFF"/>
              </a:clrFrom>
              <a:clrTo>
                <a:srgbClr val="FFFFFF">
                  <a:alpha val="0"/>
                </a:srgbClr>
              </a:clrTo>
            </a:clrChange>
            <a:duotone>
              <a:prstClr val="black"/>
              <a:schemeClr val="tx1">
                <a:tint val="45000"/>
                <a:satMod val="400000"/>
              </a:schemeClr>
            </a:duotone>
            <a:extLst>
              <a:ext uri="{BEBA8EAE-BF5A-486C-A8C5-ECC9F3942E4B}">
                <a14:imgProps xmlns:a14="http://schemas.microsoft.com/office/drawing/2010/main">
                  <a14:imgLayer r:embed="rId7">
                    <a14:imgEffect>
                      <a14:artisticPaintStrokes/>
                    </a14:imgEffect>
                    <a14:imgEffect>
                      <a14:sharpenSoften amount="-13000"/>
                    </a14:imgEffect>
                    <a14:imgEffect>
                      <a14:saturation sat="218000"/>
                    </a14:imgEffect>
                    <a14:imgEffect>
                      <a14:brightnessContrast contrast="27000"/>
                    </a14:imgEffect>
                  </a14:imgLayer>
                </a14:imgProps>
              </a:ext>
              <a:ext uri="{28A0092B-C50C-407E-A947-70E740481C1C}">
                <a14:useLocalDpi xmlns:a14="http://schemas.microsoft.com/office/drawing/2010/main" val="0"/>
              </a:ext>
            </a:extLst>
          </a:blip>
          <a:stretch>
            <a:fillRect/>
          </a:stretch>
        </p:blipFill>
        <p:spPr>
          <a:xfrm>
            <a:off x="10300507" y="1970727"/>
            <a:ext cx="370144" cy="295001"/>
          </a:xfrm>
          <a:prstGeom prst="rect">
            <a:avLst/>
          </a:prstGeom>
        </p:spPr>
      </p:pic>
      <p:pic>
        <p:nvPicPr>
          <p:cNvPr id="20" name="Imagem 19" descr="Uma imagem com mapa, desenho, texto&#10;&#10;Descrição gerada automaticamente">
            <a:extLst>
              <a:ext uri="{FF2B5EF4-FFF2-40B4-BE49-F238E27FC236}">
                <a16:creationId xmlns:a16="http://schemas.microsoft.com/office/drawing/2014/main" id="{2021A83D-84C5-40E9-97CC-99A2E2AA6E38}"/>
              </a:ext>
            </a:extLst>
          </p:cNvPr>
          <p:cNvPicPr>
            <a:picLocks noChangeAspect="1"/>
          </p:cNvPicPr>
          <p:nvPr/>
        </p:nvPicPr>
        <p:blipFill>
          <a:blip r:embed="rId6">
            <a:clrChange>
              <a:clrFrom>
                <a:srgbClr val="FFFFFF"/>
              </a:clrFrom>
              <a:clrTo>
                <a:srgbClr val="FFFFFF">
                  <a:alpha val="0"/>
                </a:srgbClr>
              </a:clrTo>
            </a:clrChange>
            <a:duotone>
              <a:prstClr val="black"/>
              <a:schemeClr val="tx1">
                <a:tint val="45000"/>
                <a:satMod val="400000"/>
              </a:schemeClr>
            </a:duotone>
            <a:extLst>
              <a:ext uri="{BEBA8EAE-BF5A-486C-A8C5-ECC9F3942E4B}">
                <a14:imgProps xmlns:a14="http://schemas.microsoft.com/office/drawing/2010/main">
                  <a14:imgLayer r:embed="rId7">
                    <a14:imgEffect>
                      <a14:artisticPaintStrokes/>
                    </a14:imgEffect>
                    <a14:imgEffect>
                      <a14:sharpenSoften amount="-13000"/>
                    </a14:imgEffect>
                    <a14:imgEffect>
                      <a14:saturation sat="218000"/>
                    </a14:imgEffect>
                    <a14:imgEffect>
                      <a14:brightnessContrast contrast="27000"/>
                    </a14:imgEffect>
                  </a14:imgLayer>
                </a14:imgProps>
              </a:ext>
              <a:ext uri="{28A0092B-C50C-407E-A947-70E740481C1C}">
                <a14:useLocalDpi xmlns:a14="http://schemas.microsoft.com/office/drawing/2010/main" val="0"/>
              </a:ext>
            </a:extLst>
          </a:blip>
          <a:stretch>
            <a:fillRect/>
          </a:stretch>
        </p:blipFill>
        <p:spPr>
          <a:xfrm>
            <a:off x="8990091" y="1940403"/>
            <a:ext cx="370144" cy="295001"/>
          </a:xfrm>
          <a:prstGeom prst="rect">
            <a:avLst/>
          </a:prstGeom>
        </p:spPr>
      </p:pic>
      <p:pic>
        <p:nvPicPr>
          <p:cNvPr id="22" name="Imagem 21" descr="Uma imagem com mapa, desenho, texto&#10;&#10;Descrição gerada automaticamente">
            <a:extLst>
              <a:ext uri="{FF2B5EF4-FFF2-40B4-BE49-F238E27FC236}">
                <a16:creationId xmlns:a16="http://schemas.microsoft.com/office/drawing/2014/main" id="{FA5758F4-2F59-4832-B56D-27A26E79C691}"/>
              </a:ext>
            </a:extLst>
          </p:cNvPr>
          <p:cNvPicPr>
            <a:picLocks noChangeAspect="1"/>
          </p:cNvPicPr>
          <p:nvPr/>
        </p:nvPicPr>
        <p:blipFill>
          <a:blip r:embed="rId6">
            <a:clrChange>
              <a:clrFrom>
                <a:srgbClr val="FFFFFF"/>
              </a:clrFrom>
              <a:clrTo>
                <a:srgbClr val="FFFFFF">
                  <a:alpha val="0"/>
                </a:srgbClr>
              </a:clrTo>
            </a:clrChange>
            <a:duotone>
              <a:prstClr val="black"/>
              <a:schemeClr val="tx1">
                <a:tint val="45000"/>
                <a:satMod val="400000"/>
              </a:schemeClr>
            </a:duotone>
            <a:extLst>
              <a:ext uri="{BEBA8EAE-BF5A-486C-A8C5-ECC9F3942E4B}">
                <a14:imgProps xmlns:a14="http://schemas.microsoft.com/office/drawing/2010/main">
                  <a14:imgLayer r:embed="rId7">
                    <a14:imgEffect>
                      <a14:artisticPaintStrokes/>
                    </a14:imgEffect>
                    <a14:imgEffect>
                      <a14:sharpenSoften amount="-13000"/>
                    </a14:imgEffect>
                    <a14:imgEffect>
                      <a14:saturation sat="218000"/>
                    </a14:imgEffect>
                    <a14:imgEffect>
                      <a14:brightnessContrast contrast="27000"/>
                    </a14:imgEffect>
                  </a14:imgLayer>
                </a14:imgProps>
              </a:ext>
              <a:ext uri="{28A0092B-C50C-407E-A947-70E740481C1C}">
                <a14:useLocalDpi xmlns:a14="http://schemas.microsoft.com/office/drawing/2010/main" val="0"/>
              </a:ext>
            </a:extLst>
          </a:blip>
          <a:stretch>
            <a:fillRect/>
          </a:stretch>
        </p:blipFill>
        <p:spPr>
          <a:xfrm flipH="1">
            <a:off x="7298309" y="3027415"/>
            <a:ext cx="370144" cy="295001"/>
          </a:xfrm>
          <a:prstGeom prst="rect">
            <a:avLst/>
          </a:prstGeom>
        </p:spPr>
      </p:pic>
      <p:pic>
        <p:nvPicPr>
          <p:cNvPr id="25" name="Imagem 24" descr="Uma imagem com mapa, desenho, texto&#10;&#10;Descrição gerada automaticamente">
            <a:extLst>
              <a:ext uri="{FF2B5EF4-FFF2-40B4-BE49-F238E27FC236}">
                <a16:creationId xmlns:a16="http://schemas.microsoft.com/office/drawing/2014/main" id="{2DA7F093-9121-4D0A-AFC6-4A5298A4DB07}"/>
              </a:ext>
            </a:extLst>
          </p:cNvPr>
          <p:cNvPicPr>
            <a:picLocks noChangeAspect="1"/>
          </p:cNvPicPr>
          <p:nvPr/>
        </p:nvPicPr>
        <p:blipFill>
          <a:blip r:embed="rId6">
            <a:clrChange>
              <a:clrFrom>
                <a:srgbClr val="FFFFFF"/>
              </a:clrFrom>
              <a:clrTo>
                <a:srgbClr val="FFFFFF">
                  <a:alpha val="0"/>
                </a:srgbClr>
              </a:clrTo>
            </a:clrChange>
            <a:duotone>
              <a:prstClr val="black"/>
              <a:schemeClr val="tx1">
                <a:tint val="45000"/>
                <a:satMod val="400000"/>
              </a:schemeClr>
            </a:duotone>
            <a:extLst>
              <a:ext uri="{BEBA8EAE-BF5A-486C-A8C5-ECC9F3942E4B}">
                <a14:imgProps xmlns:a14="http://schemas.microsoft.com/office/drawing/2010/main">
                  <a14:imgLayer r:embed="rId7">
                    <a14:imgEffect>
                      <a14:artisticPaintStrokes/>
                    </a14:imgEffect>
                    <a14:imgEffect>
                      <a14:sharpenSoften amount="-13000"/>
                    </a14:imgEffect>
                    <a14:imgEffect>
                      <a14:saturation sat="218000"/>
                    </a14:imgEffect>
                    <a14:imgEffect>
                      <a14:brightnessContrast contrast="27000"/>
                    </a14:imgEffect>
                  </a14:imgLayer>
                </a14:imgProps>
              </a:ext>
              <a:ext uri="{28A0092B-C50C-407E-A947-70E740481C1C}">
                <a14:useLocalDpi xmlns:a14="http://schemas.microsoft.com/office/drawing/2010/main" val="0"/>
              </a:ext>
            </a:extLst>
          </a:blip>
          <a:stretch>
            <a:fillRect/>
          </a:stretch>
        </p:blipFill>
        <p:spPr>
          <a:xfrm flipH="1">
            <a:off x="6486779" y="3684233"/>
            <a:ext cx="370144" cy="295001"/>
          </a:xfrm>
          <a:prstGeom prst="rect">
            <a:avLst/>
          </a:prstGeom>
        </p:spPr>
      </p:pic>
      <p:pic>
        <p:nvPicPr>
          <p:cNvPr id="26" name="Imagem 25" descr="Uma imagem com mapa, desenho, texto&#10;&#10;Descrição gerada automaticamente">
            <a:extLst>
              <a:ext uri="{FF2B5EF4-FFF2-40B4-BE49-F238E27FC236}">
                <a16:creationId xmlns:a16="http://schemas.microsoft.com/office/drawing/2014/main" id="{63E898E2-636E-4390-9137-1111EE0C0A79}"/>
              </a:ext>
            </a:extLst>
          </p:cNvPr>
          <p:cNvPicPr>
            <a:picLocks noChangeAspect="1"/>
          </p:cNvPicPr>
          <p:nvPr/>
        </p:nvPicPr>
        <p:blipFill>
          <a:blip r:embed="rId6">
            <a:clrChange>
              <a:clrFrom>
                <a:srgbClr val="FFFFFF"/>
              </a:clrFrom>
              <a:clrTo>
                <a:srgbClr val="FFFFFF">
                  <a:alpha val="0"/>
                </a:srgbClr>
              </a:clrTo>
            </a:clrChange>
            <a:duotone>
              <a:prstClr val="black"/>
              <a:schemeClr val="tx1">
                <a:tint val="45000"/>
                <a:satMod val="400000"/>
              </a:schemeClr>
            </a:duotone>
            <a:extLst>
              <a:ext uri="{BEBA8EAE-BF5A-486C-A8C5-ECC9F3942E4B}">
                <a14:imgProps xmlns:a14="http://schemas.microsoft.com/office/drawing/2010/main">
                  <a14:imgLayer r:embed="rId7">
                    <a14:imgEffect>
                      <a14:artisticPaintStrokes/>
                    </a14:imgEffect>
                    <a14:imgEffect>
                      <a14:sharpenSoften amount="-13000"/>
                    </a14:imgEffect>
                    <a14:imgEffect>
                      <a14:saturation sat="218000"/>
                    </a14:imgEffect>
                    <a14:imgEffect>
                      <a14:brightnessContrast contrast="27000"/>
                    </a14:imgEffect>
                  </a14:imgLayer>
                </a14:imgProps>
              </a:ext>
              <a:ext uri="{28A0092B-C50C-407E-A947-70E740481C1C}">
                <a14:useLocalDpi xmlns:a14="http://schemas.microsoft.com/office/drawing/2010/main" val="0"/>
              </a:ext>
            </a:extLst>
          </a:blip>
          <a:stretch>
            <a:fillRect/>
          </a:stretch>
        </p:blipFill>
        <p:spPr>
          <a:xfrm flipH="1">
            <a:off x="6448679" y="2326375"/>
            <a:ext cx="370144" cy="295001"/>
          </a:xfrm>
          <a:prstGeom prst="rect">
            <a:avLst/>
          </a:prstGeom>
        </p:spPr>
      </p:pic>
      <p:pic>
        <p:nvPicPr>
          <p:cNvPr id="27" name="Imagem 26" descr="Uma imagem com mapa, desenho, texto&#10;&#10;Descrição gerada automaticamente">
            <a:extLst>
              <a:ext uri="{FF2B5EF4-FFF2-40B4-BE49-F238E27FC236}">
                <a16:creationId xmlns:a16="http://schemas.microsoft.com/office/drawing/2014/main" id="{80DE38A6-F1D0-4A6D-BBE1-3067EAA9F656}"/>
              </a:ext>
            </a:extLst>
          </p:cNvPr>
          <p:cNvPicPr>
            <a:picLocks noChangeAspect="1"/>
          </p:cNvPicPr>
          <p:nvPr/>
        </p:nvPicPr>
        <p:blipFill>
          <a:blip r:embed="rId6">
            <a:clrChange>
              <a:clrFrom>
                <a:srgbClr val="FFFFFF"/>
              </a:clrFrom>
              <a:clrTo>
                <a:srgbClr val="FFFFFF">
                  <a:alpha val="0"/>
                </a:srgbClr>
              </a:clrTo>
            </a:clrChange>
            <a:duotone>
              <a:prstClr val="black"/>
              <a:schemeClr val="tx1">
                <a:tint val="45000"/>
                <a:satMod val="400000"/>
              </a:schemeClr>
            </a:duotone>
            <a:extLst>
              <a:ext uri="{BEBA8EAE-BF5A-486C-A8C5-ECC9F3942E4B}">
                <a14:imgProps xmlns:a14="http://schemas.microsoft.com/office/drawing/2010/main">
                  <a14:imgLayer r:embed="rId7">
                    <a14:imgEffect>
                      <a14:artisticPaintStrokes/>
                    </a14:imgEffect>
                    <a14:imgEffect>
                      <a14:sharpenSoften amount="-13000"/>
                    </a14:imgEffect>
                    <a14:imgEffect>
                      <a14:saturation sat="218000"/>
                    </a14:imgEffect>
                    <a14:imgEffect>
                      <a14:brightnessContrast contrast="27000"/>
                    </a14:imgEffect>
                  </a14:imgLayer>
                </a14:imgProps>
              </a:ext>
              <a:ext uri="{28A0092B-C50C-407E-A947-70E740481C1C}">
                <a14:useLocalDpi xmlns:a14="http://schemas.microsoft.com/office/drawing/2010/main" val="0"/>
              </a:ext>
            </a:extLst>
          </a:blip>
          <a:stretch>
            <a:fillRect/>
          </a:stretch>
        </p:blipFill>
        <p:spPr>
          <a:xfrm flipH="1">
            <a:off x="7386294" y="1970727"/>
            <a:ext cx="370144" cy="295001"/>
          </a:xfrm>
          <a:prstGeom prst="rect">
            <a:avLst/>
          </a:prstGeom>
        </p:spPr>
      </p:pic>
      <p:pic>
        <p:nvPicPr>
          <p:cNvPr id="28" name="Imagem 27">
            <a:extLst>
              <a:ext uri="{FF2B5EF4-FFF2-40B4-BE49-F238E27FC236}">
                <a16:creationId xmlns:a16="http://schemas.microsoft.com/office/drawing/2014/main" id="{7611F5DD-008D-4F13-9976-7B8219716ACF}"/>
              </a:ext>
            </a:extLst>
          </p:cNvPr>
          <p:cNvPicPr>
            <a:picLocks noChangeAspect="1"/>
          </p:cNvPicPr>
          <p:nvPr/>
        </p:nvPicPr>
        <p:blipFill>
          <a:blip r:embed="rId8">
            <a:alphaModFix amt="20000"/>
          </a:blip>
          <a:stretch>
            <a:fillRect/>
          </a:stretch>
        </p:blipFill>
        <p:spPr>
          <a:xfrm>
            <a:off x="1003177" y="461890"/>
            <a:ext cx="10697592" cy="5928415"/>
          </a:xfrm>
          <a:prstGeom prst="rect">
            <a:avLst/>
          </a:prstGeom>
        </p:spPr>
      </p:pic>
    </p:spTree>
    <p:extLst>
      <p:ext uri="{BB962C8B-B14F-4D97-AF65-F5344CB8AC3E}">
        <p14:creationId xmlns:p14="http://schemas.microsoft.com/office/powerpoint/2010/main" val="35598965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B8482328-E01F-4364-B860-03D5D6F5C722}"/>
              </a:ext>
            </a:extLst>
          </p:cNvPr>
          <p:cNvPicPr>
            <a:picLocks noChangeAspect="1"/>
          </p:cNvPicPr>
          <p:nvPr/>
        </p:nvPicPr>
        <p:blipFill>
          <a:blip r:embed="rId3"/>
          <a:stretch>
            <a:fillRect/>
          </a:stretch>
        </p:blipFill>
        <p:spPr>
          <a:xfrm rot="5400000">
            <a:off x="2664101" y="-2669903"/>
            <a:ext cx="6863803" cy="12192002"/>
          </a:xfrm>
          <a:prstGeom prst="rect">
            <a:avLst/>
          </a:prstGeom>
        </p:spPr>
      </p:pic>
      <p:sp>
        <p:nvSpPr>
          <p:cNvPr id="31" name="CaixaDeTexto 30">
            <a:extLst>
              <a:ext uri="{FF2B5EF4-FFF2-40B4-BE49-F238E27FC236}">
                <a16:creationId xmlns:a16="http://schemas.microsoft.com/office/drawing/2014/main" id="{029D95E0-A79C-44F0-BC44-B595DA6B56FD}"/>
              </a:ext>
            </a:extLst>
          </p:cNvPr>
          <p:cNvSpPr txBox="1"/>
          <p:nvPr/>
        </p:nvSpPr>
        <p:spPr>
          <a:xfrm>
            <a:off x="5672758" y="533295"/>
            <a:ext cx="1091459" cy="338554"/>
          </a:xfrm>
          <a:prstGeom prst="rect">
            <a:avLst/>
          </a:prstGeom>
          <a:noFill/>
        </p:spPr>
        <p:txBody>
          <a:bodyPr wrap="square" rtlCol="0">
            <a:spAutoFit/>
          </a:bodyPr>
          <a:lstStyle/>
          <a:p>
            <a:r>
              <a:rPr lang="en-US" sz="1600" dirty="0">
                <a:solidFill>
                  <a:schemeClr val="accent1">
                    <a:lumMod val="40000"/>
                    <a:lumOff val="60000"/>
                  </a:schemeClr>
                </a:solidFill>
                <a:latin typeface="Russo One" panose="02000503050000020004" pitchFamily="2" charset="0"/>
              </a:rPr>
              <a:t>Phase 2</a:t>
            </a:r>
            <a:endParaRPr lang="pt-PT" sz="1600" dirty="0">
              <a:solidFill>
                <a:schemeClr val="accent1">
                  <a:lumMod val="40000"/>
                  <a:lumOff val="60000"/>
                </a:schemeClr>
              </a:solidFill>
              <a:latin typeface="Russo One" panose="02000503050000020004" pitchFamily="2" charset="0"/>
            </a:endParaRPr>
          </a:p>
        </p:txBody>
      </p:sp>
      <p:pic>
        <p:nvPicPr>
          <p:cNvPr id="6" name="Imagem 5">
            <a:extLst>
              <a:ext uri="{FF2B5EF4-FFF2-40B4-BE49-F238E27FC236}">
                <a16:creationId xmlns:a16="http://schemas.microsoft.com/office/drawing/2014/main" id="{D35D1DCC-3B53-43E0-8856-3C6BBE3060DD}"/>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9240906" y="5043916"/>
            <a:ext cx="1288012" cy="1288012"/>
          </a:xfrm>
          <a:prstGeom prst="rect">
            <a:avLst/>
          </a:prstGeom>
        </p:spPr>
      </p:pic>
      <p:cxnSp>
        <p:nvCxnSpPr>
          <p:cNvPr id="18" name="Conexão reta 17">
            <a:extLst>
              <a:ext uri="{FF2B5EF4-FFF2-40B4-BE49-F238E27FC236}">
                <a16:creationId xmlns:a16="http://schemas.microsoft.com/office/drawing/2014/main" id="{622A5095-CF56-4B1B-8B05-21D9C7BE60E9}"/>
              </a:ext>
            </a:extLst>
          </p:cNvPr>
          <p:cNvCxnSpPr>
            <a:cxnSpLocks/>
          </p:cNvCxnSpPr>
          <p:nvPr/>
        </p:nvCxnSpPr>
        <p:spPr>
          <a:xfrm>
            <a:off x="973332" y="1322205"/>
            <a:ext cx="272865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Conexão reta 18">
            <a:extLst>
              <a:ext uri="{FF2B5EF4-FFF2-40B4-BE49-F238E27FC236}">
                <a16:creationId xmlns:a16="http://schemas.microsoft.com/office/drawing/2014/main" id="{D98D0B3B-B57C-4E67-AFE3-0F2CDFA2826A}"/>
              </a:ext>
            </a:extLst>
          </p:cNvPr>
          <p:cNvCxnSpPr>
            <a:cxnSpLocks/>
          </p:cNvCxnSpPr>
          <p:nvPr/>
        </p:nvCxnSpPr>
        <p:spPr>
          <a:xfrm>
            <a:off x="973332" y="665017"/>
            <a:ext cx="220487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Conexão reta 20">
            <a:extLst>
              <a:ext uri="{FF2B5EF4-FFF2-40B4-BE49-F238E27FC236}">
                <a16:creationId xmlns:a16="http://schemas.microsoft.com/office/drawing/2014/main" id="{78B8ACF4-BD76-4E96-8195-7F24DE1D5F58}"/>
              </a:ext>
            </a:extLst>
          </p:cNvPr>
          <p:cNvCxnSpPr/>
          <p:nvPr/>
        </p:nvCxnSpPr>
        <p:spPr>
          <a:xfrm flipH="1" flipV="1">
            <a:off x="3178206" y="665017"/>
            <a:ext cx="532660" cy="66709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4" name="CaixaDeTexto 23">
            <a:extLst>
              <a:ext uri="{FF2B5EF4-FFF2-40B4-BE49-F238E27FC236}">
                <a16:creationId xmlns:a16="http://schemas.microsoft.com/office/drawing/2014/main" id="{A5F1B788-8D29-4884-B61B-3E7E4B87D80A}"/>
              </a:ext>
            </a:extLst>
          </p:cNvPr>
          <p:cNvSpPr txBox="1"/>
          <p:nvPr/>
        </p:nvSpPr>
        <p:spPr>
          <a:xfrm>
            <a:off x="921311" y="702572"/>
            <a:ext cx="2664701" cy="646331"/>
          </a:xfrm>
          <a:prstGeom prst="rect">
            <a:avLst/>
          </a:prstGeom>
          <a:noFill/>
          <a:ln w="38100">
            <a:noFill/>
          </a:ln>
        </p:spPr>
        <p:txBody>
          <a:bodyPr wrap="square" rtlCol="0">
            <a:spAutoFit/>
          </a:bodyPr>
          <a:lstStyle/>
          <a:p>
            <a:r>
              <a:rPr lang="en-US" dirty="0">
                <a:solidFill>
                  <a:schemeClr val="accent1">
                    <a:lumMod val="40000"/>
                    <a:lumOff val="60000"/>
                  </a:schemeClr>
                </a:solidFill>
                <a:latin typeface="Russo One" panose="02000503050000020004" pitchFamily="2" charset="0"/>
              </a:rPr>
              <a:t>Battle Plan:</a:t>
            </a:r>
          </a:p>
          <a:p>
            <a:r>
              <a:rPr lang="en-US" dirty="0">
                <a:solidFill>
                  <a:schemeClr val="accent1">
                    <a:lumMod val="40000"/>
                    <a:lumOff val="60000"/>
                  </a:schemeClr>
                </a:solidFill>
                <a:latin typeface="Russo One" panose="02000503050000020004" pitchFamily="2" charset="0"/>
              </a:rPr>
              <a:t>Ground Battle</a:t>
            </a:r>
            <a:endParaRPr lang="pt-PT" dirty="0">
              <a:solidFill>
                <a:schemeClr val="accent1">
                  <a:lumMod val="40000"/>
                  <a:lumOff val="60000"/>
                </a:schemeClr>
              </a:solidFill>
              <a:latin typeface="Russo One" panose="02000503050000020004" pitchFamily="2" charset="0"/>
            </a:endParaRPr>
          </a:p>
        </p:txBody>
      </p:sp>
      <p:sp>
        <p:nvSpPr>
          <p:cNvPr id="10" name="Retângulo 9">
            <a:extLst>
              <a:ext uri="{FF2B5EF4-FFF2-40B4-BE49-F238E27FC236}">
                <a16:creationId xmlns:a16="http://schemas.microsoft.com/office/drawing/2014/main" id="{6BD56671-70F5-4606-8B5E-9E2DA1B0E200}"/>
              </a:ext>
            </a:extLst>
          </p:cNvPr>
          <p:cNvSpPr/>
          <p:nvPr/>
        </p:nvSpPr>
        <p:spPr>
          <a:xfrm>
            <a:off x="1384291" y="1814345"/>
            <a:ext cx="3587830" cy="3539430"/>
          </a:xfrm>
          <a:prstGeom prst="rect">
            <a:avLst/>
          </a:prstGeom>
          <a:ln w="38100">
            <a:solidFill>
              <a:schemeClr val="accent1"/>
            </a:solidFill>
          </a:ln>
        </p:spPr>
        <p:txBody>
          <a:bodyPr wrap="square">
            <a:spAutoFit/>
          </a:bodyPr>
          <a:lstStyle/>
          <a:p>
            <a:r>
              <a:rPr lang="en-US" sz="1400" dirty="0">
                <a:solidFill>
                  <a:schemeClr val="tx2">
                    <a:lumMod val="40000"/>
                    <a:lumOff val="60000"/>
                  </a:schemeClr>
                </a:solidFill>
                <a:latin typeface="Russo One" panose="02000503050000020004" pitchFamily="2" charset="0"/>
              </a:rPr>
              <a:t>Line Companies re-deployed to provide close support for the artillery batteries against airborne attacks. </a:t>
            </a:r>
          </a:p>
          <a:p>
            <a:endParaRPr lang="en-US" sz="1400" dirty="0">
              <a:solidFill>
                <a:schemeClr val="tx2">
                  <a:lumMod val="40000"/>
                  <a:lumOff val="60000"/>
                </a:schemeClr>
              </a:solidFill>
              <a:latin typeface="Russo One" panose="02000503050000020004" pitchFamily="2" charset="0"/>
            </a:endParaRPr>
          </a:p>
          <a:p>
            <a:r>
              <a:rPr lang="en-US" sz="1400" dirty="0">
                <a:solidFill>
                  <a:schemeClr val="tx2">
                    <a:lumMod val="40000"/>
                    <a:lumOff val="60000"/>
                  </a:schemeClr>
                </a:solidFill>
                <a:latin typeface="Russo One" panose="02000503050000020004" pitchFamily="2" charset="0"/>
              </a:rPr>
              <a:t>JP-1 units deployed in heavily concealed and kept in main firing positions. AV-7 units in main firing positions and ready to engage. SPHA units mounted in transports and ready to be deployed to pre-scouted firing positions.</a:t>
            </a:r>
          </a:p>
          <a:p>
            <a:endParaRPr lang="en-US" sz="1400" dirty="0">
              <a:solidFill>
                <a:schemeClr val="tx2">
                  <a:lumMod val="40000"/>
                  <a:lumOff val="60000"/>
                </a:schemeClr>
              </a:solidFill>
              <a:latin typeface="Russo One" panose="02000503050000020004" pitchFamily="2" charset="0"/>
            </a:endParaRPr>
          </a:p>
          <a:p>
            <a:r>
              <a:rPr lang="en-US" sz="1400" dirty="0">
                <a:solidFill>
                  <a:schemeClr val="tx2">
                    <a:lumMod val="40000"/>
                    <a:lumOff val="60000"/>
                  </a:schemeClr>
                </a:solidFill>
                <a:latin typeface="Russo One" panose="02000503050000020004" pitchFamily="2" charset="0"/>
              </a:rPr>
              <a:t>LAATs rearmed with air-to-air weaponry where possible. All units prepared for engagement.</a:t>
            </a:r>
          </a:p>
        </p:txBody>
      </p:sp>
      <p:pic>
        <p:nvPicPr>
          <p:cNvPr id="2" name="Imagem 1">
            <a:extLst>
              <a:ext uri="{FF2B5EF4-FFF2-40B4-BE49-F238E27FC236}">
                <a16:creationId xmlns:a16="http://schemas.microsoft.com/office/drawing/2014/main" id="{AC7002BD-690A-4A88-A877-539BBFAF640F}"/>
              </a:ext>
            </a:extLst>
          </p:cNvPr>
          <p:cNvPicPr>
            <a:picLocks noChangeAspect="1"/>
          </p:cNvPicPr>
          <p:nvPr/>
        </p:nvPicPr>
        <p:blipFill>
          <a:blip r:embed="rId5"/>
          <a:stretch>
            <a:fillRect/>
          </a:stretch>
        </p:blipFill>
        <p:spPr>
          <a:xfrm>
            <a:off x="5399127" y="1814084"/>
            <a:ext cx="5564988" cy="3061200"/>
          </a:xfrm>
          <a:prstGeom prst="rect">
            <a:avLst/>
          </a:prstGeom>
          <a:ln w="38100">
            <a:solidFill>
              <a:schemeClr val="accent1"/>
            </a:solidFill>
          </a:ln>
        </p:spPr>
      </p:pic>
      <p:pic>
        <p:nvPicPr>
          <p:cNvPr id="13" name="Imagem 12" descr="Uma imagem com mapa, desenho, texto&#10;&#10;Descrição gerada automaticamente">
            <a:extLst>
              <a:ext uri="{FF2B5EF4-FFF2-40B4-BE49-F238E27FC236}">
                <a16:creationId xmlns:a16="http://schemas.microsoft.com/office/drawing/2014/main" id="{39F543A1-AE4A-4200-8FFF-9ED520B13B45}"/>
              </a:ext>
            </a:extLst>
          </p:cNvPr>
          <p:cNvPicPr>
            <a:picLocks noChangeAspect="1"/>
          </p:cNvPicPr>
          <p:nvPr/>
        </p:nvPicPr>
        <p:blipFill>
          <a:blip r:embed="rId6">
            <a:clrChange>
              <a:clrFrom>
                <a:srgbClr val="FFFFFF"/>
              </a:clrFrom>
              <a:clrTo>
                <a:srgbClr val="FFFFFF">
                  <a:alpha val="0"/>
                </a:srgbClr>
              </a:clrTo>
            </a:clrChange>
            <a:duotone>
              <a:prstClr val="black"/>
              <a:schemeClr val="tx1">
                <a:tint val="45000"/>
                <a:satMod val="400000"/>
              </a:schemeClr>
            </a:duotone>
            <a:extLst>
              <a:ext uri="{BEBA8EAE-BF5A-486C-A8C5-ECC9F3942E4B}">
                <a14:imgProps xmlns:a14="http://schemas.microsoft.com/office/drawing/2010/main">
                  <a14:imgLayer r:embed="rId7">
                    <a14:imgEffect>
                      <a14:artisticPaintStrokes/>
                    </a14:imgEffect>
                    <a14:imgEffect>
                      <a14:sharpenSoften amount="-13000"/>
                    </a14:imgEffect>
                    <a14:imgEffect>
                      <a14:saturation sat="218000"/>
                    </a14:imgEffect>
                    <a14:imgEffect>
                      <a14:brightnessContrast contrast="27000"/>
                    </a14:imgEffect>
                  </a14:imgLayer>
                </a14:imgProps>
              </a:ext>
              <a:ext uri="{28A0092B-C50C-407E-A947-70E740481C1C}">
                <a14:useLocalDpi xmlns:a14="http://schemas.microsoft.com/office/drawing/2010/main" val="0"/>
              </a:ext>
            </a:extLst>
          </a:blip>
          <a:stretch>
            <a:fillRect/>
          </a:stretch>
        </p:blipFill>
        <p:spPr>
          <a:xfrm flipH="1">
            <a:off x="5799060" y="4108137"/>
            <a:ext cx="370144" cy="295001"/>
          </a:xfrm>
          <a:prstGeom prst="rect">
            <a:avLst/>
          </a:prstGeom>
        </p:spPr>
      </p:pic>
      <p:pic>
        <p:nvPicPr>
          <p:cNvPr id="14" name="Imagem 13" descr="Uma imagem com mapa, desenho, texto&#10;&#10;Descrição gerada automaticamente">
            <a:extLst>
              <a:ext uri="{FF2B5EF4-FFF2-40B4-BE49-F238E27FC236}">
                <a16:creationId xmlns:a16="http://schemas.microsoft.com/office/drawing/2014/main" id="{03E8E27A-F43D-4F50-B6C2-A72B904E13FD}"/>
              </a:ext>
            </a:extLst>
          </p:cNvPr>
          <p:cNvPicPr>
            <a:picLocks noChangeAspect="1"/>
          </p:cNvPicPr>
          <p:nvPr/>
        </p:nvPicPr>
        <p:blipFill>
          <a:blip r:embed="rId6">
            <a:clrChange>
              <a:clrFrom>
                <a:srgbClr val="FFFFFF"/>
              </a:clrFrom>
              <a:clrTo>
                <a:srgbClr val="FFFFFF">
                  <a:alpha val="0"/>
                </a:srgbClr>
              </a:clrTo>
            </a:clrChange>
            <a:duotone>
              <a:prstClr val="black"/>
              <a:schemeClr val="tx1">
                <a:tint val="45000"/>
                <a:satMod val="400000"/>
              </a:schemeClr>
            </a:duotone>
            <a:extLst>
              <a:ext uri="{BEBA8EAE-BF5A-486C-A8C5-ECC9F3942E4B}">
                <a14:imgProps xmlns:a14="http://schemas.microsoft.com/office/drawing/2010/main">
                  <a14:imgLayer r:embed="rId7">
                    <a14:imgEffect>
                      <a14:artisticPaintStrokes/>
                    </a14:imgEffect>
                    <a14:imgEffect>
                      <a14:sharpenSoften amount="-13000"/>
                    </a14:imgEffect>
                    <a14:imgEffect>
                      <a14:saturation sat="218000"/>
                    </a14:imgEffect>
                    <a14:imgEffect>
                      <a14:brightnessContrast contrast="27000"/>
                    </a14:imgEffect>
                  </a14:imgLayer>
                </a14:imgProps>
              </a:ext>
              <a:ext uri="{28A0092B-C50C-407E-A947-70E740481C1C}">
                <a14:useLocalDpi xmlns:a14="http://schemas.microsoft.com/office/drawing/2010/main" val="0"/>
              </a:ext>
            </a:extLst>
          </a:blip>
          <a:stretch>
            <a:fillRect/>
          </a:stretch>
        </p:blipFill>
        <p:spPr>
          <a:xfrm flipH="1">
            <a:off x="6816330" y="3344684"/>
            <a:ext cx="370144" cy="295001"/>
          </a:xfrm>
          <a:prstGeom prst="rect">
            <a:avLst/>
          </a:prstGeom>
        </p:spPr>
      </p:pic>
      <p:pic>
        <p:nvPicPr>
          <p:cNvPr id="15" name="Imagem 14" descr="Uma imagem com mapa, desenho, texto&#10;&#10;Descrição gerada automaticamente">
            <a:extLst>
              <a:ext uri="{FF2B5EF4-FFF2-40B4-BE49-F238E27FC236}">
                <a16:creationId xmlns:a16="http://schemas.microsoft.com/office/drawing/2014/main" id="{D55176F2-CE38-4466-95BF-073041B45320}"/>
              </a:ext>
            </a:extLst>
          </p:cNvPr>
          <p:cNvPicPr>
            <a:picLocks noChangeAspect="1"/>
          </p:cNvPicPr>
          <p:nvPr/>
        </p:nvPicPr>
        <p:blipFill>
          <a:blip r:embed="rId6">
            <a:clrChange>
              <a:clrFrom>
                <a:srgbClr val="FFFFFF"/>
              </a:clrFrom>
              <a:clrTo>
                <a:srgbClr val="FFFFFF">
                  <a:alpha val="0"/>
                </a:srgbClr>
              </a:clrTo>
            </a:clrChange>
            <a:duotone>
              <a:prstClr val="black"/>
              <a:schemeClr val="tx1">
                <a:tint val="45000"/>
                <a:satMod val="400000"/>
              </a:schemeClr>
            </a:duotone>
            <a:extLst>
              <a:ext uri="{BEBA8EAE-BF5A-486C-A8C5-ECC9F3942E4B}">
                <a14:imgProps xmlns:a14="http://schemas.microsoft.com/office/drawing/2010/main">
                  <a14:imgLayer r:embed="rId7">
                    <a14:imgEffect>
                      <a14:artisticPaintStrokes/>
                    </a14:imgEffect>
                    <a14:imgEffect>
                      <a14:sharpenSoften amount="-13000"/>
                    </a14:imgEffect>
                    <a14:imgEffect>
                      <a14:saturation sat="218000"/>
                    </a14:imgEffect>
                    <a14:imgEffect>
                      <a14:brightnessContrast contrast="27000"/>
                    </a14:imgEffect>
                  </a14:imgLayer>
                </a14:imgProps>
              </a:ext>
              <a:ext uri="{28A0092B-C50C-407E-A947-70E740481C1C}">
                <a14:useLocalDpi xmlns:a14="http://schemas.microsoft.com/office/drawing/2010/main" val="0"/>
              </a:ext>
            </a:extLst>
          </a:blip>
          <a:stretch>
            <a:fillRect/>
          </a:stretch>
        </p:blipFill>
        <p:spPr>
          <a:xfrm flipH="1">
            <a:off x="5879070" y="2544236"/>
            <a:ext cx="370144" cy="295001"/>
          </a:xfrm>
          <a:prstGeom prst="rect">
            <a:avLst/>
          </a:prstGeom>
        </p:spPr>
      </p:pic>
      <p:pic>
        <p:nvPicPr>
          <p:cNvPr id="16" name="Imagem 15" descr="Uma imagem com mapa, desenho, texto&#10;&#10;Descrição gerada automaticamente">
            <a:extLst>
              <a:ext uri="{FF2B5EF4-FFF2-40B4-BE49-F238E27FC236}">
                <a16:creationId xmlns:a16="http://schemas.microsoft.com/office/drawing/2014/main" id="{FDFD78F7-65F4-4941-91FB-D7BD59AF3830}"/>
              </a:ext>
            </a:extLst>
          </p:cNvPr>
          <p:cNvPicPr>
            <a:picLocks noChangeAspect="1"/>
          </p:cNvPicPr>
          <p:nvPr/>
        </p:nvPicPr>
        <p:blipFill>
          <a:blip r:embed="rId6">
            <a:clrChange>
              <a:clrFrom>
                <a:srgbClr val="FFFFFF"/>
              </a:clrFrom>
              <a:clrTo>
                <a:srgbClr val="FFFFFF">
                  <a:alpha val="0"/>
                </a:srgbClr>
              </a:clrTo>
            </a:clrChange>
            <a:duotone>
              <a:prstClr val="black"/>
              <a:schemeClr val="tx1">
                <a:tint val="45000"/>
                <a:satMod val="400000"/>
              </a:schemeClr>
            </a:duotone>
            <a:extLst>
              <a:ext uri="{BEBA8EAE-BF5A-486C-A8C5-ECC9F3942E4B}">
                <a14:imgProps xmlns:a14="http://schemas.microsoft.com/office/drawing/2010/main">
                  <a14:imgLayer r:embed="rId7">
                    <a14:imgEffect>
                      <a14:artisticPaintStrokes/>
                    </a14:imgEffect>
                    <a14:imgEffect>
                      <a14:sharpenSoften amount="-13000"/>
                    </a14:imgEffect>
                    <a14:imgEffect>
                      <a14:saturation sat="218000"/>
                    </a14:imgEffect>
                    <a14:imgEffect>
                      <a14:brightnessContrast contrast="27000"/>
                    </a14:imgEffect>
                  </a14:imgLayer>
                </a14:imgProps>
              </a:ext>
              <a:ext uri="{28A0092B-C50C-407E-A947-70E740481C1C}">
                <a14:useLocalDpi xmlns:a14="http://schemas.microsoft.com/office/drawing/2010/main" val="0"/>
              </a:ext>
            </a:extLst>
          </a:blip>
          <a:stretch>
            <a:fillRect/>
          </a:stretch>
        </p:blipFill>
        <p:spPr>
          <a:xfrm flipH="1">
            <a:off x="6921441" y="2139739"/>
            <a:ext cx="370144" cy="295001"/>
          </a:xfrm>
          <a:prstGeom prst="rect">
            <a:avLst/>
          </a:prstGeom>
        </p:spPr>
      </p:pic>
      <p:pic>
        <p:nvPicPr>
          <p:cNvPr id="17" name="Imagem 16" descr="Uma imagem com mapa, desenho, texto&#10;&#10;Descrição gerada automaticamente">
            <a:extLst>
              <a:ext uri="{FF2B5EF4-FFF2-40B4-BE49-F238E27FC236}">
                <a16:creationId xmlns:a16="http://schemas.microsoft.com/office/drawing/2014/main" id="{D035D48F-9680-4E60-A597-4706A4AF0E1F}"/>
              </a:ext>
            </a:extLst>
          </p:cNvPr>
          <p:cNvPicPr>
            <a:picLocks noChangeAspect="1"/>
          </p:cNvPicPr>
          <p:nvPr/>
        </p:nvPicPr>
        <p:blipFill>
          <a:blip r:embed="rId6">
            <a:clrChange>
              <a:clrFrom>
                <a:srgbClr val="FFFFFF"/>
              </a:clrFrom>
              <a:clrTo>
                <a:srgbClr val="FFFFFF">
                  <a:alpha val="0"/>
                </a:srgbClr>
              </a:clrTo>
            </a:clrChange>
            <a:duotone>
              <a:prstClr val="black"/>
              <a:schemeClr val="tx1">
                <a:tint val="45000"/>
                <a:satMod val="400000"/>
              </a:schemeClr>
            </a:duotone>
            <a:extLst>
              <a:ext uri="{BEBA8EAE-BF5A-486C-A8C5-ECC9F3942E4B}">
                <a14:imgProps xmlns:a14="http://schemas.microsoft.com/office/drawing/2010/main">
                  <a14:imgLayer r:embed="rId7">
                    <a14:imgEffect>
                      <a14:artisticPaintStrokes/>
                    </a14:imgEffect>
                    <a14:imgEffect>
                      <a14:sharpenSoften amount="-13000"/>
                    </a14:imgEffect>
                    <a14:imgEffect>
                      <a14:saturation sat="218000"/>
                    </a14:imgEffect>
                    <a14:imgEffect>
                      <a14:brightnessContrast contrast="27000"/>
                    </a14:imgEffect>
                  </a14:imgLayer>
                </a14:imgProps>
              </a:ext>
              <a:ext uri="{28A0092B-C50C-407E-A947-70E740481C1C}">
                <a14:useLocalDpi xmlns:a14="http://schemas.microsoft.com/office/drawing/2010/main" val="0"/>
              </a:ext>
            </a:extLst>
          </a:blip>
          <a:stretch>
            <a:fillRect/>
          </a:stretch>
        </p:blipFill>
        <p:spPr>
          <a:xfrm>
            <a:off x="8899826" y="4176717"/>
            <a:ext cx="370144" cy="295001"/>
          </a:xfrm>
          <a:prstGeom prst="rect">
            <a:avLst/>
          </a:prstGeom>
        </p:spPr>
      </p:pic>
      <p:pic>
        <p:nvPicPr>
          <p:cNvPr id="20" name="Imagem 19" descr="Uma imagem com mapa, desenho, texto&#10;&#10;Descrição gerada automaticamente">
            <a:extLst>
              <a:ext uri="{FF2B5EF4-FFF2-40B4-BE49-F238E27FC236}">
                <a16:creationId xmlns:a16="http://schemas.microsoft.com/office/drawing/2014/main" id="{42D96E80-4CC7-4697-B9E9-932B0CD338BF}"/>
              </a:ext>
            </a:extLst>
          </p:cNvPr>
          <p:cNvPicPr>
            <a:picLocks noChangeAspect="1"/>
          </p:cNvPicPr>
          <p:nvPr/>
        </p:nvPicPr>
        <p:blipFill>
          <a:blip r:embed="rId6">
            <a:clrChange>
              <a:clrFrom>
                <a:srgbClr val="FFFFFF"/>
              </a:clrFrom>
              <a:clrTo>
                <a:srgbClr val="FFFFFF">
                  <a:alpha val="0"/>
                </a:srgbClr>
              </a:clrTo>
            </a:clrChange>
            <a:duotone>
              <a:prstClr val="black"/>
              <a:schemeClr val="tx1">
                <a:tint val="45000"/>
                <a:satMod val="400000"/>
              </a:schemeClr>
            </a:duotone>
            <a:extLst>
              <a:ext uri="{BEBA8EAE-BF5A-486C-A8C5-ECC9F3942E4B}">
                <a14:imgProps xmlns:a14="http://schemas.microsoft.com/office/drawing/2010/main">
                  <a14:imgLayer r:embed="rId7">
                    <a14:imgEffect>
                      <a14:artisticPaintStrokes/>
                    </a14:imgEffect>
                    <a14:imgEffect>
                      <a14:sharpenSoften amount="-13000"/>
                    </a14:imgEffect>
                    <a14:imgEffect>
                      <a14:saturation sat="218000"/>
                    </a14:imgEffect>
                    <a14:imgEffect>
                      <a14:brightnessContrast contrast="27000"/>
                    </a14:imgEffect>
                  </a14:imgLayer>
                </a14:imgProps>
              </a:ext>
              <a:ext uri="{28A0092B-C50C-407E-A947-70E740481C1C}">
                <a14:useLocalDpi xmlns:a14="http://schemas.microsoft.com/office/drawing/2010/main" val="0"/>
              </a:ext>
            </a:extLst>
          </a:blip>
          <a:stretch>
            <a:fillRect/>
          </a:stretch>
        </p:blipFill>
        <p:spPr>
          <a:xfrm>
            <a:off x="9326832" y="3888114"/>
            <a:ext cx="370144" cy="295001"/>
          </a:xfrm>
          <a:prstGeom prst="rect">
            <a:avLst/>
          </a:prstGeom>
        </p:spPr>
      </p:pic>
      <p:pic>
        <p:nvPicPr>
          <p:cNvPr id="22" name="Imagem 21" descr="Uma imagem com mapa, desenho, texto&#10;&#10;Descrição gerada automaticamente">
            <a:extLst>
              <a:ext uri="{FF2B5EF4-FFF2-40B4-BE49-F238E27FC236}">
                <a16:creationId xmlns:a16="http://schemas.microsoft.com/office/drawing/2014/main" id="{037C9318-9B87-4F77-9B3C-E848B37182A1}"/>
              </a:ext>
            </a:extLst>
          </p:cNvPr>
          <p:cNvPicPr>
            <a:picLocks noChangeAspect="1"/>
          </p:cNvPicPr>
          <p:nvPr/>
        </p:nvPicPr>
        <p:blipFill>
          <a:blip r:embed="rId6">
            <a:clrChange>
              <a:clrFrom>
                <a:srgbClr val="FFFFFF"/>
              </a:clrFrom>
              <a:clrTo>
                <a:srgbClr val="FFFFFF">
                  <a:alpha val="0"/>
                </a:srgbClr>
              </a:clrTo>
            </a:clrChange>
            <a:duotone>
              <a:prstClr val="black"/>
              <a:schemeClr val="tx1">
                <a:tint val="45000"/>
                <a:satMod val="400000"/>
              </a:schemeClr>
            </a:duotone>
            <a:extLst>
              <a:ext uri="{BEBA8EAE-BF5A-486C-A8C5-ECC9F3942E4B}">
                <a14:imgProps xmlns:a14="http://schemas.microsoft.com/office/drawing/2010/main">
                  <a14:imgLayer r:embed="rId7">
                    <a14:imgEffect>
                      <a14:artisticPaintStrokes/>
                    </a14:imgEffect>
                    <a14:imgEffect>
                      <a14:sharpenSoften amount="-13000"/>
                    </a14:imgEffect>
                    <a14:imgEffect>
                      <a14:saturation sat="218000"/>
                    </a14:imgEffect>
                    <a14:imgEffect>
                      <a14:brightnessContrast contrast="27000"/>
                    </a14:imgEffect>
                  </a14:imgLayer>
                </a14:imgProps>
              </a:ext>
              <a:ext uri="{28A0092B-C50C-407E-A947-70E740481C1C}">
                <a14:useLocalDpi xmlns:a14="http://schemas.microsoft.com/office/drawing/2010/main" val="0"/>
              </a:ext>
            </a:extLst>
          </a:blip>
          <a:stretch>
            <a:fillRect/>
          </a:stretch>
        </p:blipFill>
        <p:spPr>
          <a:xfrm>
            <a:off x="8575976" y="3344683"/>
            <a:ext cx="370144" cy="295001"/>
          </a:xfrm>
          <a:prstGeom prst="rect">
            <a:avLst/>
          </a:prstGeom>
        </p:spPr>
      </p:pic>
      <p:pic>
        <p:nvPicPr>
          <p:cNvPr id="23" name="Imagem 22" descr="Uma imagem com mapa, desenho, texto&#10;&#10;Descrição gerada automaticamente">
            <a:extLst>
              <a:ext uri="{FF2B5EF4-FFF2-40B4-BE49-F238E27FC236}">
                <a16:creationId xmlns:a16="http://schemas.microsoft.com/office/drawing/2014/main" id="{238BBF9D-2506-4223-9BA5-B0E94A9E6B30}"/>
              </a:ext>
            </a:extLst>
          </p:cNvPr>
          <p:cNvPicPr>
            <a:picLocks noChangeAspect="1"/>
          </p:cNvPicPr>
          <p:nvPr/>
        </p:nvPicPr>
        <p:blipFill>
          <a:blip r:embed="rId6">
            <a:clrChange>
              <a:clrFrom>
                <a:srgbClr val="FFFFFF"/>
              </a:clrFrom>
              <a:clrTo>
                <a:srgbClr val="FFFFFF">
                  <a:alpha val="0"/>
                </a:srgbClr>
              </a:clrTo>
            </a:clrChange>
            <a:duotone>
              <a:prstClr val="black"/>
              <a:schemeClr val="tx1">
                <a:tint val="45000"/>
                <a:satMod val="400000"/>
              </a:schemeClr>
            </a:duotone>
            <a:extLst>
              <a:ext uri="{BEBA8EAE-BF5A-486C-A8C5-ECC9F3942E4B}">
                <a14:imgProps xmlns:a14="http://schemas.microsoft.com/office/drawing/2010/main">
                  <a14:imgLayer r:embed="rId7">
                    <a14:imgEffect>
                      <a14:artisticPaintStrokes/>
                    </a14:imgEffect>
                    <a14:imgEffect>
                      <a14:sharpenSoften amount="-13000"/>
                    </a14:imgEffect>
                    <a14:imgEffect>
                      <a14:saturation sat="218000"/>
                    </a14:imgEffect>
                    <a14:imgEffect>
                      <a14:brightnessContrast contrast="27000"/>
                    </a14:imgEffect>
                  </a14:imgLayer>
                </a14:imgProps>
              </a:ext>
              <a:ext uri="{28A0092B-C50C-407E-A947-70E740481C1C}">
                <a14:useLocalDpi xmlns:a14="http://schemas.microsoft.com/office/drawing/2010/main" val="0"/>
              </a:ext>
            </a:extLst>
          </a:blip>
          <a:stretch>
            <a:fillRect/>
          </a:stretch>
        </p:blipFill>
        <p:spPr>
          <a:xfrm>
            <a:off x="9511904" y="2462217"/>
            <a:ext cx="370144" cy="295001"/>
          </a:xfrm>
          <a:prstGeom prst="rect">
            <a:avLst/>
          </a:prstGeom>
        </p:spPr>
      </p:pic>
      <p:pic>
        <p:nvPicPr>
          <p:cNvPr id="25" name="Imagem 24" descr="Uma imagem com mapa, desenho, texto&#10;&#10;Descrição gerada automaticamente">
            <a:extLst>
              <a:ext uri="{FF2B5EF4-FFF2-40B4-BE49-F238E27FC236}">
                <a16:creationId xmlns:a16="http://schemas.microsoft.com/office/drawing/2014/main" id="{94069E61-5701-4063-9E8A-E1AAB446CDC8}"/>
              </a:ext>
            </a:extLst>
          </p:cNvPr>
          <p:cNvPicPr>
            <a:picLocks noChangeAspect="1"/>
          </p:cNvPicPr>
          <p:nvPr/>
        </p:nvPicPr>
        <p:blipFill>
          <a:blip r:embed="rId6">
            <a:clrChange>
              <a:clrFrom>
                <a:srgbClr val="FFFFFF"/>
              </a:clrFrom>
              <a:clrTo>
                <a:srgbClr val="FFFFFF">
                  <a:alpha val="0"/>
                </a:srgbClr>
              </a:clrTo>
            </a:clrChange>
            <a:duotone>
              <a:prstClr val="black"/>
              <a:schemeClr val="tx1">
                <a:tint val="45000"/>
                <a:satMod val="400000"/>
              </a:schemeClr>
            </a:duotone>
            <a:extLst>
              <a:ext uri="{BEBA8EAE-BF5A-486C-A8C5-ECC9F3942E4B}">
                <a14:imgProps xmlns:a14="http://schemas.microsoft.com/office/drawing/2010/main">
                  <a14:imgLayer r:embed="rId7">
                    <a14:imgEffect>
                      <a14:artisticPaintStrokes/>
                    </a14:imgEffect>
                    <a14:imgEffect>
                      <a14:sharpenSoften amount="-13000"/>
                    </a14:imgEffect>
                    <a14:imgEffect>
                      <a14:saturation sat="218000"/>
                    </a14:imgEffect>
                    <a14:imgEffect>
                      <a14:brightnessContrast contrast="27000"/>
                    </a14:imgEffect>
                  </a14:imgLayer>
                </a14:imgProps>
              </a:ext>
              <a:ext uri="{28A0092B-C50C-407E-A947-70E740481C1C}">
                <a14:useLocalDpi xmlns:a14="http://schemas.microsoft.com/office/drawing/2010/main" val="0"/>
              </a:ext>
            </a:extLst>
          </a:blip>
          <a:stretch>
            <a:fillRect/>
          </a:stretch>
        </p:blipFill>
        <p:spPr>
          <a:xfrm>
            <a:off x="10309054" y="2167216"/>
            <a:ext cx="370144" cy="295001"/>
          </a:xfrm>
          <a:prstGeom prst="rect">
            <a:avLst/>
          </a:prstGeom>
        </p:spPr>
      </p:pic>
      <p:pic>
        <p:nvPicPr>
          <p:cNvPr id="26" name="Imagem 25" descr="Uma imagem com mapa, desenho, texto&#10;&#10;Descrição gerada automaticamente">
            <a:extLst>
              <a:ext uri="{FF2B5EF4-FFF2-40B4-BE49-F238E27FC236}">
                <a16:creationId xmlns:a16="http://schemas.microsoft.com/office/drawing/2014/main" id="{F1CD3851-8B01-4391-9B88-48879B478B3D}"/>
              </a:ext>
            </a:extLst>
          </p:cNvPr>
          <p:cNvPicPr>
            <a:picLocks noChangeAspect="1"/>
          </p:cNvPicPr>
          <p:nvPr/>
        </p:nvPicPr>
        <p:blipFill>
          <a:blip r:embed="rId6">
            <a:clrChange>
              <a:clrFrom>
                <a:srgbClr val="FFFFFF"/>
              </a:clrFrom>
              <a:clrTo>
                <a:srgbClr val="FFFFFF">
                  <a:alpha val="0"/>
                </a:srgbClr>
              </a:clrTo>
            </a:clrChange>
            <a:duotone>
              <a:prstClr val="black"/>
              <a:schemeClr val="tx1">
                <a:tint val="45000"/>
                <a:satMod val="400000"/>
              </a:schemeClr>
            </a:duotone>
            <a:extLst>
              <a:ext uri="{BEBA8EAE-BF5A-486C-A8C5-ECC9F3942E4B}">
                <a14:imgProps xmlns:a14="http://schemas.microsoft.com/office/drawing/2010/main">
                  <a14:imgLayer r:embed="rId7">
                    <a14:imgEffect>
                      <a14:artisticPaintStrokes/>
                    </a14:imgEffect>
                    <a14:imgEffect>
                      <a14:sharpenSoften amount="-13000"/>
                    </a14:imgEffect>
                    <a14:imgEffect>
                      <a14:saturation sat="218000"/>
                    </a14:imgEffect>
                    <a14:imgEffect>
                      <a14:brightnessContrast contrast="27000"/>
                    </a14:imgEffect>
                  </a14:imgLayer>
                </a14:imgProps>
              </a:ext>
              <a:ext uri="{28A0092B-C50C-407E-A947-70E740481C1C}">
                <a14:useLocalDpi xmlns:a14="http://schemas.microsoft.com/office/drawing/2010/main" val="0"/>
              </a:ext>
            </a:extLst>
          </a:blip>
          <a:stretch>
            <a:fillRect/>
          </a:stretch>
        </p:blipFill>
        <p:spPr>
          <a:xfrm>
            <a:off x="8663606" y="2136882"/>
            <a:ext cx="370144" cy="295001"/>
          </a:xfrm>
          <a:prstGeom prst="rect">
            <a:avLst/>
          </a:prstGeom>
        </p:spPr>
      </p:pic>
      <p:pic>
        <p:nvPicPr>
          <p:cNvPr id="27" name="Imagem 26">
            <a:extLst>
              <a:ext uri="{FF2B5EF4-FFF2-40B4-BE49-F238E27FC236}">
                <a16:creationId xmlns:a16="http://schemas.microsoft.com/office/drawing/2014/main" id="{543131B5-E89B-40A3-887A-13CE650C830C}"/>
              </a:ext>
            </a:extLst>
          </p:cNvPr>
          <p:cNvPicPr>
            <a:picLocks noChangeAspect="1"/>
          </p:cNvPicPr>
          <p:nvPr/>
        </p:nvPicPr>
        <p:blipFill>
          <a:blip r:embed="rId8">
            <a:alphaModFix amt="20000"/>
          </a:blip>
          <a:stretch>
            <a:fillRect/>
          </a:stretch>
        </p:blipFill>
        <p:spPr>
          <a:xfrm>
            <a:off x="1003177" y="461890"/>
            <a:ext cx="10697592" cy="5928415"/>
          </a:xfrm>
          <a:prstGeom prst="rect">
            <a:avLst/>
          </a:prstGeom>
        </p:spPr>
      </p:pic>
    </p:spTree>
    <p:extLst>
      <p:ext uri="{BB962C8B-B14F-4D97-AF65-F5344CB8AC3E}">
        <p14:creationId xmlns:p14="http://schemas.microsoft.com/office/powerpoint/2010/main" val="10947464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B8482328-E01F-4364-B860-03D5D6F5C722}"/>
              </a:ext>
            </a:extLst>
          </p:cNvPr>
          <p:cNvPicPr>
            <a:picLocks noChangeAspect="1"/>
          </p:cNvPicPr>
          <p:nvPr/>
        </p:nvPicPr>
        <p:blipFill>
          <a:blip r:embed="rId2"/>
          <a:stretch>
            <a:fillRect/>
          </a:stretch>
        </p:blipFill>
        <p:spPr>
          <a:xfrm rot="5400000">
            <a:off x="2664100" y="-2669903"/>
            <a:ext cx="6863803" cy="12192002"/>
          </a:xfrm>
          <a:prstGeom prst="rect">
            <a:avLst/>
          </a:prstGeom>
        </p:spPr>
      </p:pic>
      <p:sp>
        <p:nvSpPr>
          <p:cNvPr id="14" name="CaixaDeTexto 13">
            <a:extLst>
              <a:ext uri="{FF2B5EF4-FFF2-40B4-BE49-F238E27FC236}">
                <a16:creationId xmlns:a16="http://schemas.microsoft.com/office/drawing/2014/main" id="{EBA50816-16DD-49C2-99F2-1D00DEA9E7FD}"/>
              </a:ext>
            </a:extLst>
          </p:cNvPr>
          <p:cNvSpPr txBox="1"/>
          <p:nvPr/>
        </p:nvSpPr>
        <p:spPr>
          <a:xfrm>
            <a:off x="1343415" y="1778492"/>
            <a:ext cx="2334827" cy="276999"/>
          </a:xfrm>
          <a:prstGeom prst="rect">
            <a:avLst/>
          </a:prstGeom>
          <a:noFill/>
          <a:ln w="38100">
            <a:solidFill>
              <a:schemeClr val="accent1"/>
            </a:solidFill>
          </a:ln>
        </p:spPr>
        <p:txBody>
          <a:bodyPr wrap="square" rtlCol="0">
            <a:spAutoFit/>
          </a:bodyPr>
          <a:lstStyle/>
          <a:p>
            <a:r>
              <a:rPr lang="en-US" sz="1200" dirty="0">
                <a:solidFill>
                  <a:schemeClr val="accent1">
                    <a:lumMod val="40000"/>
                    <a:lumOff val="60000"/>
                  </a:schemeClr>
                </a:solidFill>
                <a:latin typeface="Russo One" panose="02000503050000020004" pitchFamily="2" charset="0"/>
              </a:rPr>
              <a:t>30 Dual </a:t>
            </a:r>
            <a:r>
              <a:rPr lang="en-US" sz="1200" dirty="0" err="1">
                <a:solidFill>
                  <a:schemeClr val="accent1">
                    <a:lumMod val="40000"/>
                    <a:lumOff val="60000"/>
                  </a:schemeClr>
                </a:solidFill>
                <a:latin typeface="Russo One" panose="02000503050000020004" pitchFamily="2" charset="0"/>
              </a:rPr>
              <a:t>Turbolaser</a:t>
            </a:r>
            <a:r>
              <a:rPr lang="en-US" sz="1200" dirty="0">
                <a:solidFill>
                  <a:schemeClr val="accent1">
                    <a:lumMod val="40000"/>
                    <a:lumOff val="60000"/>
                  </a:schemeClr>
                </a:solidFill>
                <a:latin typeface="Russo One" panose="02000503050000020004" pitchFamily="2" charset="0"/>
              </a:rPr>
              <a:t> Turrets</a:t>
            </a:r>
            <a:endParaRPr lang="pt-PT" sz="1200" dirty="0">
              <a:solidFill>
                <a:schemeClr val="accent1">
                  <a:lumMod val="40000"/>
                  <a:lumOff val="60000"/>
                </a:schemeClr>
              </a:solidFill>
              <a:latin typeface="Russo One" panose="02000503050000020004" pitchFamily="2" charset="0"/>
            </a:endParaRPr>
          </a:p>
        </p:txBody>
      </p:sp>
      <p:cxnSp>
        <p:nvCxnSpPr>
          <p:cNvPr id="22" name="Conexão reta 21">
            <a:extLst>
              <a:ext uri="{FF2B5EF4-FFF2-40B4-BE49-F238E27FC236}">
                <a16:creationId xmlns:a16="http://schemas.microsoft.com/office/drawing/2014/main" id="{BFF1FD24-B685-4701-8584-90765B355D68}"/>
              </a:ext>
            </a:extLst>
          </p:cNvPr>
          <p:cNvCxnSpPr/>
          <p:nvPr/>
        </p:nvCxnSpPr>
        <p:spPr>
          <a:xfrm flipH="1">
            <a:off x="2820089" y="2874973"/>
            <a:ext cx="1449959"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3" name="CaixaDeTexto 22">
            <a:extLst>
              <a:ext uri="{FF2B5EF4-FFF2-40B4-BE49-F238E27FC236}">
                <a16:creationId xmlns:a16="http://schemas.microsoft.com/office/drawing/2014/main" id="{CB42DDA9-4415-44C5-965F-ED732D439D09}"/>
              </a:ext>
            </a:extLst>
          </p:cNvPr>
          <p:cNvSpPr txBox="1"/>
          <p:nvPr/>
        </p:nvSpPr>
        <p:spPr>
          <a:xfrm>
            <a:off x="1540257" y="2736474"/>
            <a:ext cx="1279904" cy="276999"/>
          </a:xfrm>
          <a:prstGeom prst="rect">
            <a:avLst/>
          </a:prstGeom>
          <a:noFill/>
          <a:ln w="38100">
            <a:solidFill>
              <a:schemeClr val="accent1"/>
            </a:solidFill>
          </a:ln>
        </p:spPr>
        <p:txBody>
          <a:bodyPr wrap="square" rtlCol="0">
            <a:spAutoFit/>
          </a:bodyPr>
          <a:lstStyle/>
          <a:p>
            <a:r>
              <a:rPr lang="en-US" sz="1200" dirty="0">
                <a:solidFill>
                  <a:schemeClr val="accent1">
                    <a:lumMod val="40000"/>
                    <a:lumOff val="60000"/>
                  </a:schemeClr>
                </a:solidFill>
                <a:latin typeface="Russo One" panose="02000503050000020004" pitchFamily="2" charset="0"/>
              </a:rPr>
              <a:t>10 Ion Turrets</a:t>
            </a:r>
            <a:endParaRPr lang="pt-PT" sz="1200" dirty="0">
              <a:solidFill>
                <a:schemeClr val="accent1">
                  <a:lumMod val="40000"/>
                  <a:lumOff val="60000"/>
                </a:schemeClr>
              </a:solidFill>
              <a:latin typeface="Russo One" panose="02000503050000020004" pitchFamily="2" charset="0"/>
            </a:endParaRPr>
          </a:p>
        </p:txBody>
      </p:sp>
      <p:sp>
        <p:nvSpPr>
          <p:cNvPr id="29" name="CaixaDeTexto 28">
            <a:extLst>
              <a:ext uri="{FF2B5EF4-FFF2-40B4-BE49-F238E27FC236}">
                <a16:creationId xmlns:a16="http://schemas.microsoft.com/office/drawing/2014/main" id="{F40F0532-E698-46F7-9B26-A833AEBC26A2}"/>
              </a:ext>
            </a:extLst>
          </p:cNvPr>
          <p:cNvSpPr txBox="1"/>
          <p:nvPr/>
        </p:nvSpPr>
        <p:spPr>
          <a:xfrm>
            <a:off x="8264790" y="1658579"/>
            <a:ext cx="2911894" cy="2862322"/>
          </a:xfrm>
          <a:prstGeom prst="rect">
            <a:avLst/>
          </a:prstGeom>
          <a:noFill/>
          <a:ln w="38100">
            <a:solidFill>
              <a:schemeClr val="accent1"/>
            </a:solidFill>
          </a:ln>
        </p:spPr>
        <p:txBody>
          <a:bodyPr wrap="square" rtlCol="0">
            <a:spAutoFit/>
          </a:bodyPr>
          <a:lstStyle/>
          <a:p>
            <a:r>
              <a:rPr lang="en-US" sz="1200" dirty="0">
                <a:solidFill>
                  <a:schemeClr val="accent1">
                    <a:lumMod val="40000"/>
                    <a:lumOff val="60000"/>
                  </a:schemeClr>
                </a:solidFill>
                <a:latin typeface="Russo One" panose="02000503050000020004" pitchFamily="2" charset="0"/>
              </a:rPr>
              <a:t>Description:</a:t>
            </a:r>
          </a:p>
          <a:p>
            <a:r>
              <a:rPr lang="en-US" sz="1200" dirty="0">
                <a:solidFill>
                  <a:schemeClr val="accent1">
                    <a:lumMod val="40000"/>
                    <a:lumOff val="60000"/>
                  </a:schemeClr>
                </a:solidFill>
              </a:rPr>
              <a:t>The Ton-Falk-class Escort Carrier is a boxy 500-meter Frigate, purpose-built as a starfighter carrier. </a:t>
            </a:r>
          </a:p>
          <a:p>
            <a:endParaRPr lang="en-US" sz="1200" dirty="0">
              <a:solidFill>
                <a:schemeClr val="accent1">
                  <a:lumMod val="40000"/>
                  <a:lumOff val="60000"/>
                </a:schemeClr>
              </a:solidFill>
            </a:endParaRPr>
          </a:p>
          <a:p>
            <a:r>
              <a:rPr lang="en-US" sz="1200" dirty="0">
                <a:solidFill>
                  <a:schemeClr val="accent1">
                    <a:lumMod val="40000"/>
                    <a:lumOff val="60000"/>
                  </a:schemeClr>
                </a:solidFill>
              </a:rPr>
              <a:t>Hyperdrive capable, this vessel has poor maneuverability and speed, with light armor and shielding. </a:t>
            </a:r>
          </a:p>
          <a:p>
            <a:endParaRPr lang="en-US" sz="1200" dirty="0">
              <a:solidFill>
                <a:schemeClr val="accent1">
                  <a:lumMod val="40000"/>
                  <a:lumOff val="60000"/>
                </a:schemeClr>
              </a:solidFill>
            </a:endParaRPr>
          </a:p>
          <a:p>
            <a:r>
              <a:rPr lang="en-US" sz="1200" dirty="0">
                <a:solidFill>
                  <a:schemeClr val="accent1">
                    <a:lumMod val="40000"/>
                    <a:lumOff val="60000"/>
                  </a:schemeClr>
                </a:solidFill>
              </a:rPr>
              <a:t>This vessel will stay at the rear of engagements due to its limited defense, allowing the starfighters it carries to engage.</a:t>
            </a:r>
            <a:br>
              <a:rPr lang="en-US" sz="1200" dirty="0">
                <a:solidFill>
                  <a:schemeClr val="accent1">
                    <a:lumMod val="40000"/>
                    <a:lumOff val="60000"/>
                  </a:schemeClr>
                </a:solidFill>
              </a:rPr>
            </a:br>
            <a:br>
              <a:rPr lang="en-US" sz="1200" dirty="0">
                <a:solidFill>
                  <a:schemeClr val="accent1">
                    <a:lumMod val="40000"/>
                    <a:lumOff val="60000"/>
                  </a:schemeClr>
                </a:solidFill>
              </a:rPr>
            </a:br>
            <a:r>
              <a:rPr lang="en-US" sz="1200" u="sng" dirty="0">
                <a:solidFill>
                  <a:schemeClr val="accent1">
                    <a:lumMod val="40000"/>
                    <a:lumOff val="60000"/>
                  </a:schemeClr>
                </a:solidFill>
              </a:rPr>
              <a:t>Not a priority target.</a:t>
            </a:r>
            <a:endParaRPr lang="pt-PT" sz="1200" u="sng" dirty="0">
              <a:solidFill>
                <a:schemeClr val="accent1">
                  <a:lumMod val="40000"/>
                  <a:lumOff val="60000"/>
                </a:schemeClr>
              </a:solidFill>
            </a:endParaRPr>
          </a:p>
        </p:txBody>
      </p:sp>
      <p:sp>
        <p:nvSpPr>
          <p:cNvPr id="31" name="CaixaDeTexto 30">
            <a:extLst>
              <a:ext uri="{FF2B5EF4-FFF2-40B4-BE49-F238E27FC236}">
                <a16:creationId xmlns:a16="http://schemas.microsoft.com/office/drawing/2014/main" id="{029D95E0-A79C-44F0-BC44-B595DA6B56FD}"/>
              </a:ext>
            </a:extLst>
          </p:cNvPr>
          <p:cNvSpPr txBox="1"/>
          <p:nvPr/>
        </p:nvSpPr>
        <p:spPr>
          <a:xfrm>
            <a:off x="4452633" y="515350"/>
            <a:ext cx="3286726" cy="338554"/>
          </a:xfrm>
          <a:prstGeom prst="rect">
            <a:avLst/>
          </a:prstGeom>
          <a:noFill/>
        </p:spPr>
        <p:txBody>
          <a:bodyPr wrap="square" rtlCol="0">
            <a:spAutoFit/>
          </a:bodyPr>
          <a:lstStyle/>
          <a:p>
            <a:r>
              <a:rPr lang="en-US" sz="1600" dirty="0">
                <a:solidFill>
                  <a:schemeClr val="accent1">
                    <a:lumMod val="40000"/>
                    <a:lumOff val="60000"/>
                  </a:schemeClr>
                </a:solidFill>
                <a:latin typeface="Russo One" panose="02000503050000020004" pitchFamily="2" charset="0"/>
              </a:rPr>
              <a:t>Ton-Falk-Class Escort Carrier</a:t>
            </a:r>
            <a:endParaRPr lang="pt-PT" sz="1600" dirty="0">
              <a:solidFill>
                <a:schemeClr val="accent1">
                  <a:lumMod val="40000"/>
                  <a:lumOff val="60000"/>
                </a:schemeClr>
              </a:solidFill>
              <a:latin typeface="Russo One" panose="02000503050000020004" pitchFamily="2" charset="0"/>
            </a:endParaRPr>
          </a:p>
        </p:txBody>
      </p:sp>
      <p:cxnSp>
        <p:nvCxnSpPr>
          <p:cNvPr id="35" name="Conexão reta 34">
            <a:extLst>
              <a:ext uri="{FF2B5EF4-FFF2-40B4-BE49-F238E27FC236}">
                <a16:creationId xmlns:a16="http://schemas.microsoft.com/office/drawing/2014/main" id="{A36BE6F0-851F-464D-8A34-DE6AF6DA9969}"/>
              </a:ext>
            </a:extLst>
          </p:cNvPr>
          <p:cNvCxnSpPr>
            <a:cxnSpLocks/>
            <a:stCxn id="36" idx="3"/>
          </p:cNvCxnSpPr>
          <p:nvPr/>
        </p:nvCxnSpPr>
        <p:spPr>
          <a:xfrm>
            <a:off x="3129898" y="3719876"/>
            <a:ext cx="1045725" cy="10324"/>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6" name="CaixaDeTexto 35">
            <a:extLst>
              <a:ext uri="{FF2B5EF4-FFF2-40B4-BE49-F238E27FC236}">
                <a16:creationId xmlns:a16="http://schemas.microsoft.com/office/drawing/2014/main" id="{4B7B97C2-0429-4EC3-B6ED-70D999AA55D1}"/>
              </a:ext>
            </a:extLst>
          </p:cNvPr>
          <p:cNvSpPr txBox="1"/>
          <p:nvPr/>
        </p:nvSpPr>
        <p:spPr>
          <a:xfrm>
            <a:off x="1389872" y="3581376"/>
            <a:ext cx="1740026" cy="276999"/>
          </a:xfrm>
          <a:prstGeom prst="rect">
            <a:avLst/>
          </a:prstGeom>
          <a:noFill/>
          <a:ln w="38100">
            <a:solidFill>
              <a:schemeClr val="accent1"/>
            </a:solidFill>
          </a:ln>
        </p:spPr>
        <p:txBody>
          <a:bodyPr wrap="square" rtlCol="0">
            <a:spAutoFit/>
          </a:bodyPr>
          <a:lstStyle/>
          <a:p>
            <a:r>
              <a:rPr lang="en-US" sz="1200" dirty="0">
                <a:solidFill>
                  <a:schemeClr val="accent1">
                    <a:lumMod val="40000"/>
                    <a:lumOff val="60000"/>
                  </a:schemeClr>
                </a:solidFill>
                <a:latin typeface="Russo One" panose="02000503050000020004" pitchFamily="2" charset="0"/>
              </a:rPr>
              <a:t>6 Squadron Hangar</a:t>
            </a:r>
            <a:endParaRPr lang="pt-PT" sz="1200" dirty="0">
              <a:solidFill>
                <a:schemeClr val="accent1">
                  <a:lumMod val="40000"/>
                  <a:lumOff val="60000"/>
                </a:schemeClr>
              </a:solidFill>
              <a:latin typeface="Russo One" panose="02000503050000020004" pitchFamily="2" charset="0"/>
            </a:endParaRPr>
          </a:p>
        </p:txBody>
      </p:sp>
      <p:sp>
        <p:nvSpPr>
          <p:cNvPr id="37" name="CaixaDeTexto 36">
            <a:extLst>
              <a:ext uri="{FF2B5EF4-FFF2-40B4-BE49-F238E27FC236}">
                <a16:creationId xmlns:a16="http://schemas.microsoft.com/office/drawing/2014/main" id="{20DFFF33-D166-41F0-8993-997C717089B6}"/>
              </a:ext>
            </a:extLst>
          </p:cNvPr>
          <p:cNvSpPr txBox="1"/>
          <p:nvPr/>
        </p:nvSpPr>
        <p:spPr>
          <a:xfrm>
            <a:off x="1560387" y="3858375"/>
            <a:ext cx="1398995" cy="707886"/>
          </a:xfrm>
          <a:prstGeom prst="rect">
            <a:avLst/>
          </a:prstGeom>
          <a:noFill/>
          <a:ln w="28575">
            <a:solidFill>
              <a:schemeClr val="accent1"/>
            </a:solidFill>
          </a:ln>
        </p:spPr>
        <p:txBody>
          <a:bodyPr wrap="square" rtlCol="0">
            <a:spAutoFit/>
          </a:bodyPr>
          <a:lstStyle/>
          <a:p>
            <a:r>
              <a:rPr lang="en-US" sz="800" dirty="0">
                <a:solidFill>
                  <a:schemeClr val="accent1">
                    <a:lumMod val="40000"/>
                    <a:lumOff val="60000"/>
                  </a:schemeClr>
                </a:solidFill>
                <a:latin typeface="Russo One" panose="02000503050000020004" pitchFamily="2" charset="0"/>
              </a:rPr>
              <a:t>Possibilities:</a:t>
            </a:r>
          </a:p>
          <a:p>
            <a:pPr marL="171450" indent="-171450">
              <a:buFont typeface="Arial" panose="020B0604020202020204" pitchFamily="34" charset="0"/>
              <a:buChar char="•"/>
            </a:pPr>
            <a:r>
              <a:rPr lang="en-US" sz="800" dirty="0">
                <a:solidFill>
                  <a:schemeClr val="accent1">
                    <a:lumMod val="40000"/>
                    <a:lumOff val="60000"/>
                  </a:schemeClr>
                </a:solidFill>
                <a:latin typeface="Russo One" panose="02000503050000020004" pitchFamily="2" charset="0"/>
              </a:rPr>
              <a:t>Z-95 headhunter</a:t>
            </a:r>
          </a:p>
          <a:p>
            <a:pPr marL="171450" indent="-171450">
              <a:buFont typeface="Arial" panose="020B0604020202020204" pitchFamily="34" charset="0"/>
              <a:buChar char="•"/>
            </a:pPr>
            <a:r>
              <a:rPr lang="en-US" sz="800" dirty="0">
                <a:solidFill>
                  <a:schemeClr val="accent1">
                    <a:lumMod val="40000"/>
                    <a:lumOff val="60000"/>
                  </a:schemeClr>
                </a:solidFill>
                <a:latin typeface="Russo One" panose="02000503050000020004" pitchFamily="2" charset="0"/>
              </a:rPr>
              <a:t>T-70 X-Wing</a:t>
            </a:r>
          </a:p>
          <a:p>
            <a:pPr marL="171450" indent="-171450">
              <a:buFont typeface="Arial" panose="020B0604020202020204" pitchFamily="34" charset="0"/>
              <a:buChar char="•"/>
            </a:pPr>
            <a:r>
              <a:rPr lang="en-US" sz="800" dirty="0">
                <a:solidFill>
                  <a:schemeClr val="accent1">
                    <a:lumMod val="40000"/>
                    <a:lumOff val="60000"/>
                  </a:schemeClr>
                </a:solidFill>
                <a:latin typeface="Russo One" panose="02000503050000020004" pitchFamily="2" charset="0"/>
              </a:rPr>
              <a:t>A/SF-01 B-Wing</a:t>
            </a:r>
          </a:p>
          <a:p>
            <a:pPr marL="171450" indent="-171450">
              <a:buFont typeface="Arial" panose="020B0604020202020204" pitchFamily="34" charset="0"/>
              <a:buChar char="•"/>
            </a:pPr>
            <a:r>
              <a:rPr lang="en-US" sz="800" dirty="0">
                <a:solidFill>
                  <a:schemeClr val="accent1">
                    <a:lumMod val="40000"/>
                    <a:lumOff val="60000"/>
                  </a:schemeClr>
                </a:solidFill>
                <a:latin typeface="Russo One" panose="02000503050000020004" pitchFamily="2" charset="0"/>
              </a:rPr>
              <a:t>Collective </a:t>
            </a:r>
            <a:r>
              <a:rPr lang="en-US" sz="800" dirty="0" err="1">
                <a:solidFill>
                  <a:schemeClr val="accent1">
                    <a:lumMod val="40000"/>
                    <a:lumOff val="60000"/>
                  </a:schemeClr>
                </a:solidFill>
                <a:latin typeface="Russo One" panose="02000503050000020004" pitchFamily="2" charset="0"/>
              </a:rPr>
              <a:t>Quadrijet</a:t>
            </a:r>
            <a:endParaRPr lang="pt-PT" sz="800" dirty="0">
              <a:solidFill>
                <a:schemeClr val="accent1">
                  <a:lumMod val="40000"/>
                  <a:lumOff val="60000"/>
                </a:schemeClr>
              </a:solidFill>
              <a:latin typeface="Russo One" panose="02000503050000020004" pitchFamily="2" charset="0"/>
            </a:endParaRPr>
          </a:p>
        </p:txBody>
      </p:sp>
      <p:pic>
        <p:nvPicPr>
          <p:cNvPr id="6" name="Imagem 5">
            <a:extLst>
              <a:ext uri="{FF2B5EF4-FFF2-40B4-BE49-F238E27FC236}">
                <a16:creationId xmlns:a16="http://schemas.microsoft.com/office/drawing/2014/main" id="{D35D1DCC-3B53-43E0-8856-3C6BBE3060DD}"/>
              </a:ext>
            </a:extLst>
          </p:cNvPr>
          <p:cNvPicPr>
            <a:picLocks noChangeAspect="1"/>
          </p:cNvPicPr>
          <p:nvPr/>
        </p:nvPicPr>
        <p:blipFill>
          <a:blip r:embed="rId3">
            <a:clrChange>
              <a:clrFrom>
                <a:srgbClr val="000000"/>
              </a:clrFrom>
              <a:clrTo>
                <a:srgbClr val="000000">
                  <a:alpha val="0"/>
                </a:srgbClr>
              </a:clrTo>
            </a:clrChange>
          </a:blip>
          <a:stretch>
            <a:fillRect/>
          </a:stretch>
        </p:blipFill>
        <p:spPr>
          <a:xfrm>
            <a:off x="9240906" y="5043916"/>
            <a:ext cx="1288012" cy="1288012"/>
          </a:xfrm>
          <a:prstGeom prst="rect">
            <a:avLst/>
          </a:prstGeom>
        </p:spPr>
      </p:pic>
      <p:pic>
        <p:nvPicPr>
          <p:cNvPr id="9" name="Imagem 8">
            <a:extLst>
              <a:ext uri="{FF2B5EF4-FFF2-40B4-BE49-F238E27FC236}">
                <a16:creationId xmlns:a16="http://schemas.microsoft.com/office/drawing/2014/main" id="{0403F9FC-6ED3-4315-B0B6-1BE0028AFA2E}"/>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4366800" y="1623600"/>
            <a:ext cx="3179467" cy="3179467"/>
          </a:xfrm>
          <a:prstGeom prst="rect">
            <a:avLst/>
          </a:prstGeom>
        </p:spPr>
      </p:pic>
      <p:cxnSp>
        <p:nvCxnSpPr>
          <p:cNvPr id="7" name="Conexão reta 6">
            <a:extLst>
              <a:ext uri="{FF2B5EF4-FFF2-40B4-BE49-F238E27FC236}">
                <a16:creationId xmlns:a16="http://schemas.microsoft.com/office/drawing/2014/main" id="{A35E651F-A889-4D0A-BAD6-E27BD76024CE}"/>
              </a:ext>
            </a:extLst>
          </p:cNvPr>
          <p:cNvCxnSpPr>
            <a:cxnSpLocks/>
          </p:cNvCxnSpPr>
          <p:nvPr/>
        </p:nvCxnSpPr>
        <p:spPr>
          <a:xfrm flipH="1" flipV="1">
            <a:off x="5184559" y="1916991"/>
            <a:ext cx="1397217" cy="72951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0" name="Conexão reta 19">
            <a:extLst>
              <a:ext uri="{FF2B5EF4-FFF2-40B4-BE49-F238E27FC236}">
                <a16:creationId xmlns:a16="http://schemas.microsoft.com/office/drawing/2014/main" id="{3F9C2281-3788-484F-8453-F9B5C45A7CBB}"/>
              </a:ext>
            </a:extLst>
          </p:cNvPr>
          <p:cNvCxnSpPr>
            <a:cxnSpLocks/>
          </p:cNvCxnSpPr>
          <p:nvPr/>
        </p:nvCxnSpPr>
        <p:spPr>
          <a:xfrm flipH="1" flipV="1">
            <a:off x="4270048" y="2874973"/>
            <a:ext cx="1754183" cy="41954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3" name="Conexão reta 32">
            <a:extLst>
              <a:ext uri="{FF2B5EF4-FFF2-40B4-BE49-F238E27FC236}">
                <a16:creationId xmlns:a16="http://schemas.microsoft.com/office/drawing/2014/main" id="{8FB0304A-8453-4630-8411-D05287780925}"/>
              </a:ext>
            </a:extLst>
          </p:cNvPr>
          <p:cNvCxnSpPr>
            <a:cxnSpLocks/>
          </p:cNvCxnSpPr>
          <p:nvPr/>
        </p:nvCxnSpPr>
        <p:spPr>
          <a:xfrm>
            <a:off x="4175623" y="3719875"/>
            <a:ext cx="1332859" cy="32301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Conexão reta 9">
            <a:extLst>
              <a:ext uri="{FF2B5EF4-FFF2-40B4-BE49-F238E27FC236}">
                <a16:creationId xmlns:a16="http://schemas.microsoft.com/office/drawing/2014/main" id="{379EED5A-CBF5-45EC-9C14-B96B7C9A7BA8}"/>
              </a:ext>
            </a:extLst>
          </p:cNvPr>
          <p:cNvCxnSpPr>
            <a:cxnSpLocks/>
            <a:endCxn id="14" idx="3"/>
          </p:cNvCxnSpPr>
          <p:nvPr/>
        </p:nvCxnSpPr>
        <p:spPr>
          <a:xfrm flipH="1">
            <a:off x="3678242" y="1908909"/>
            <a:ext cx="1506317" cy="808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Conexão reta 20">
            <a:extLst>
              <a:ext uri="{FF2B5EF4-FFF2-40B4-BE49-F238E27FC236}">
                <a16:creationId xmlns:a16="http://schemas.microsoft.com/office/drawing/2014/main" id="{E0C4ABB8-A278-4257-951B-FED20434E0A1}"/>
              </a:ext>
            </a:extLst>
          </p:cNvPr>
          <p:cNvCxnSpPr>
            <a:cxnSpLocks/>
          </p:cNvCxnSpPr>
          <p:nvPr/>
        </p:nvCxnSpPr>
        <p:spPr>
          <a:xfrm>
            <a:off x="973332" y="1322205"/>
            <a:ext cx="272865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 name="Conexão reta 23">
            <a:extLst>
              <a:ext uri="{FF2B5EF4-FFF2-40B4-BE49-F238E27FC236}">
                <a16:creationId xmlns:a16="http://schemas.microsoft.com/office/drawing/2014/main" id="{7E6CF910-194B-46C5-8D27-E335393E5431}"/>
              </a:ext>
            </a:extLst>
          </p:cNvPr>
          <p:cNvCxnSpPr>
            <a:cxnSpLocks/>
          </p:cNvCxnSpPr>
          <p:nvPr/>
        </p:nvCxnSpPr>
        <p:spPr>
          <a:xfrm>
            <a:off x="973332" y="665017"/>
            <a:ext cx="220487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5" name="Conexão reta 24">
            <a:extLst>
              <a:ext uri="{FF2B5EF4-FFF2-40B4-BE49-F238E27FC236}">
                <a16:creationId xmlns:a16="http://schemas.microsoft.com/office/drawing/2014/main" id="{B67C72F6-EE0C-4ADC-8B7E-DAE35A49F25C}"/>
              </a:ext>
            </a:extLst>
          </p:cNvPr>
          <p:cNvCxnSpPr/>
          <p:nvPr/>
        </p:nvCxnSpPr>
        <p:spPr>
          <a:xfrm flipH="1" flipV="1">
            <a:off x="3178206" y="665017"/>
            <a:ext cx="532660" cy="66709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6" name="CaixaDeTexto 25">
            <a:extLst>
              <a:ext uri="{FF2B5EF4-FFF2-40B4-BE49-F238E27FC236}">
                <a16:creationId xmlns:a16="http://schemas.microsoft.com/office/drawing/2014/main" id="{52F35AF8-154F-4B03-9601-541C4BF01AF7}"/>
              </a:ext>
            </a:extLst>
          </p:cNvPr>
          <p:cNvSpPr txBox="1"/>
          <p:nvPr/>
        </p:nvSpPr>
        <p:spPr>
          <a:xfrm>
            <a:off x="1037287" y="624230"/>
            <a:ext cx="2507782" cy="707886"/>
          </a:xfrm>
          <a:prstGeom prst="rect">
            <a:avLst/>
          </a:prstGeom>
          <a:noFill/>
          <a:ln w="38100">
            <a:noFill/>
          </a:ln>
        </p:spPr>
        <p:txBody>
          <a:bodyPr wrap="square" rtlCol="0">
            <a:spAutoFit/>
          </a:bodyPr>
          <a:lstStyle/>
          <a:p>
            <a:r>
              <a:rPr lang="en-US" sz="2000" dirty="0">
                <a:solidFill>
                  <a:schemeClr val="accent1">
                    <a:lumMod val="40000"/>
                    <a:lumOff val="60000"/>
                  </a:schemeClr>
                </a:solidFill>
                <a:latin typeface="Russo One" panose="02000503050000020004" pitchFamily="2" charset="0"/>
              </a:rPr>
              <a:t>Collective Starship Analysis</a:t>
            </a:r>
            <a:endParaRPr lang="pt-PT" sz="2000" dirty="0">
              <a:solidFill>
                <a:schemeClr val="accent1">
                  <a:lumMod val="40000"/>
                  <a:lumOff val="60000"/>
                </a:schemeClr>
              </a:solidFill>
              <a:latin typeface="Russo One" panose="02000503050000020004" pitchFamily="2" charset="0"/>
            </a:endParaRPr>
          </a:p>
        </p:txBody>
      </p:sp>
      <p:pic>
        <p:nvPicPr>
          <p:cNvPr id="27" name="Imagem 26">
            <a:extLst>
              <a:ext uri="{FF2B5EF4-FFF2-40B4-BE49-F238E27FC236}">
                <a16:creationId xmlns:a16="http://schemas.microsoft.com/office/drawing/2014/main" id="{15E4EFCB-B8A4-4C5D-96DF-E948C082D64D}"/>
              </a:ext>
            </a:extLst>
          </p:cNvPr>
          <p:cNvPicPr>
            <a:picLocks noChangeAspect="1"/>
          </p:cNvPicPr>
          <p:nvPr/>
        </p:nvPicPr>
        <p:blipFill>
          <a:blip r:embed="rId5">
            <a:alphaModFix amt="20000"/>
          </a:blip>
          <a:stretch>
            <a:fillRect/>
          </a:stretch>
        </p:blipFill>
        <p:spPr>
          <a:xfrm>
            <a:off x="1003177" y="461890"/>
            <a:ext cx="10697592" cy="5928415"/>
          </a:xfrm>
          <a:prstGeom prst="rect">
            <a:avLst/>
          </a:prstGeom>
        </p:spPr>
      </p:pic>
    </p:spTree>
    <p:extLst>
      <p:ext uri="{BB962C8B-B14F-4D97-AF65-F5344CB8AC3E}">
        <p14:creationId xmlns:p14="http://schemas.microsoft.com/office/powerpoint/2010/main" val="33436881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B8482328-E01F-4364-B860-03D5D6F5C722}"/>
              </a:ext>
            </a:extLst>
          </p:cNvPr>
          <p:cNvPicPr>
            <a:picLocks noChangeAspect="1"/>
          </p:cNvPicPr>
          <p:nvPr/>
        </p:nvPicPr>
        <p:blipFill>
          <a:blip r:embed="rId3"/>
          <a:stretch>
            <a:fillRect/>
          </a:stretch>
        </p:blipFill>
        <p:spPr>
          <a:xfrm rot="5400000">
            <a:off x="2664101" y="-2669903"/>
            <a:ext cx="6863803" cy="12192002"/>
          </a:xfrm>
          <a:prstGeom prst="rect">
            <a:avLst/>
          </a:prstGeom>
        </p:spPr>
      </p:pic>
      <p:sp>
        <p:nvSpPr>
          <p:cNvPr id="31" name="CaixaDeTexto 30">
            <a:extLst>
              <a:ext uri="{FF2B5EF4-FFF2-40B4-BE49-F238E27FC236}">
                <a16:creationId xmlns:a16="http://schemas.microsoft.com/office/drawing/2014/main" id="{029D95E0-A79C-44F0-BC44-B595DA6B56FD}"/>
              </a:ext>
            </a:extLst>
          </p:cNvPr>
          <p:cNvSpPr txBox="1"/>
          <p:nvPr/>
        </p:nvSpPr>
        <p:spPr>
          <a:xfrm>
            <a:off x="5672758" y="533295"/>
            <a:ext cx="1091459" cy="338554"/>
          </a:xfrm>
          <a:prstGeom prst="rect">
            <a:avLst/>
          </a:prstGeom>
          <a:noFill/>
        </p:spPr>
        <p:txBody>
          <a:bodyPr wrap="square" rtlCol="0">
            <a:spAutoFit/>
          </a:bodyPr>
          <a:lstStyle/>
          <a:p>
            <a:r>
              <a:rPr lang="en-US" sz="1600" dirty="0">
                <a:solidFill>
                  <a:schemeClr val="accent1">
                    <a:lumMod val="40000"/>
                    <a:lumOff val="60000"/>
                  </a:schemeClr>
                </a:solidFill>
                <a:latin typeface="Russo One" panose="02000503050000020004" pitchFamily="2" charset="0"/>
              </a:rPr>
              <a:t>Phase 3</a:t>
            </a:r>
            <a:endParaRPr lang="pt-PT" sz="1600" dirty="0">
              <a:solidFill>
                <a:schemeClr val="accent1">
                  <a:lumMod val="40000"/>
                  <a:lumOff val="60000"/>
                </a:schemeClr>
              </a:solidFill>
              <a:latin typeface="Russo One" panose="02000503050000020004" pitchFamily="2" charset="0"/>
            </a:endParaRPr>
          </a:p>
        </p:txBody>
      </p:sp>
      <p:pic>
        <p:nvPicPr>
          <p:cNvPr id="6" name="Imagem 5">
            <a:extLst>
              <a:ext uri="{FF2B5EF4-FFF2-40B4-BE49-F238E27FC236}">
                <a16:creationId xmlns:a16="http://schemas.microsoft.com/office/drawing/2014/main" id="{D35D1DCC-3B53-43E0-8856-3C6BBE3060DD}"/>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9240906" y="5043916"/>
            <a:ext cx="1288012" cy="1288012"/>
          </a:xfrm>
          <a:prstGeom prst="rect">
            <a:avLst/>
          </a:prstGeom>
        </p:spPr>
      </p:pic>
      <p:cxnSp>
        <p:nvCxnSpPr>
          <p:cNvPr id="18" name="Conexão reta 17">
            <a:extLst>
              <a:ext uri="{FF2B5EF4-FFF2-40B4-BE49-F238E27FC236}">
                <a16:creationId xmlns:a16="http://schemas.microsoft.com/office/drawing/2014/main" id="{622A5095-CF56-4B1B-8B05-21D9C7BE60E9}"/>
              </a:ext>
            </a:extLst>
          </p:cNvPr>
          <p:cNvCxnSpPr>
            <a:cxnSpLocks/>
          </p:cNvCxnSpPr>
          <p:nvPr/>
        </p:nvCxnSpPr>
        <p:spPr>
          <a:xfrm>
            <a:off x="973332" y="1322205"/>
            <a:ext cx="272865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Conexão reta 18">
            <a:extLst>
              <a:ext uri="{FF2B5EF4-FFF2-40B4-BE49-F238E27FC236}">
                <a16:creationId xmlns:a16="http://schemas.microsoft.com/office/drawing/2014/main" id="{D98D0B3B-B57C-4E67-AFE3-0F2CDFA2826A}"/>
              </a:ext>
            </a:extLst>
          </p:cNvPr>
          <p:cNvCxnSpPr>
            <a:cxnSpLocks/>
          </p:cNvCxnSpPr>
          <p:nvPr/>
        </p:nvCxnSpPr>
        <p:spPr>
          <a:xfrm>
            <a:off x="973332" y="665017"/>
            <a:ext cx="220487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Conexão reta 20">
            <a:extLst>
              <a:ext uri="{FF2B5EF4-FFF2-40B4-BE49-F238E27FC236}">
                <a16:creationId xmlns:a16="http://schemas.microsoft.com/office/drawing/2014/main" id="{78B8ACF4-BD76-4E96-8195-7F24DE1D5F58}"/>
              </a:ext>
            </a:extLst>
          </p:cNvPr>
          <p:cNvCxnSpPr/>
          <p:nvPr/>
        </p:nvCxnSpPr>
        <p:spPr>
          <a:xfrm flipH="1" flipV="1">
            <a:off x="3178206" y="665017"/>
            <a:ext cx="532660" cy="66709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4" name="CaixaDeTexto 23">
            <a:extLst>
              <a:ext uri="{FF2B5EF4-FFF2-40B4-BE49-F238E27FC236}">
                <a16:creationId xmlns:a16="http://schemas.microsoft.com/office/drawing/2014/main" id="{A5F1B788-8D29-4884-B61B-3E7E4B87D80A}"/>
              </a:ext>
            </a:extLst>
          </p:cNvPr>
          <p:cNvSpPr txBox="1"/>
          <p:nvPr/>
        </p:nvSpPr>
        <p:spPr>
          <a:xfrm>
            <a:off x="921311" y="702572"/>
            <a:ext cx="2664701" cy="646331"/>
          </a:xfrm>
          <a:prstGeom prst="rect">
            <a:avLst/>
          </a:prstGeom>
          <a:noFill/>
          <a:ln w="38100">
            <a:noFill/>
          </a:ln>
        </p:spPr>
        <p:txBody>
          <a:bodyPr wrap="square" rtlCol="0">
            <a:spAutoFit/>
          </a:bodyPr>
          <a:lstStyle/>
          <a:p>
            <a:r>
              <a:rPr lang="en-US" dirty="0">
                <a:solidFill>
                  <a:schemeClr val="accent1">
                    <a:lumMod val="40000"/>
                    <a:lumOff val="60000"/>
                  </a:schemeClr>
                </a:solidFill>
                <a:latin typeface="Russo One" panose="02000503050000020004" pitchFamily="2" charset="0"/>
              </a:rPr>
              <a:t>Battle Plan:</a:t>
            </a:r>
          </a:p>
          <a:p>
            <a:r>
              <a:rPr lang="en-US" dirty="0">
                <a:solidFill>
                  <a:schemeClr val="accent1">
                    <a:lumMod val="40000"/>
                    <a:lumOff val="60000"/>
                  </a:schemeClr>
                </a:solidFill>
                <a:latin typeface="Russo One" panose="02000503050000020004" pitchFamily="2" charset="0"/>
              </a:rPr>
              <a:t>Ground Battle</a:t>
            </a:r>
            <a:endParaRPr lang="pt-PT" dirty="0">
              <a:solidFill>
                <a:schemeClr val="accent1">
                  <a:lumMod val="40000"/>
                  <a:lumOff val="60000"/>
                </a:schemeClr>
              </a:solidFill>
              <a:latin typeface="Russo One" panose="02000503050000020004" pitchFamily="2" charset="0"/>
            </a:endParaRPr>
          </a:p>
        </p:txBody>
      </p:sp>
      <p:sp>
        <p:nvSpPr>
          <p:cNvPr id="10" name="Retângulo 9">
            <a:extLst>
              <a:ext uri="{FF2B5EF4-FFF2-40B4-BE49-F238E27FC236}">
                <a16:creationId xmlns:a16="http://schemas.microsoft.com/office/drawing/2014/main" id="{6BD56671-70F5-4606-8B5E-9E2DA1B0E200}"/>
              </a:ext>
            </a:extLst>
          </p:cNvPr>
          <p:cNvSpPr/>
          <p:nvPr/>
        </p:nvSpPr>
        <p:spPr>
          <a:xfrm>
            <a:off x="1286637" y="1645669"/>
            <a:ext cx="4137620" cy="3970318"/>
          </a:xfrm>
          <a:prstGeom prst="rect">
            <a:avLst/>
          </a:prstGeom>
          <a:ln w="38100">
            <a:solidFill>
              <a:schemeClr val="accent1"/>
            </a:solidFill>
          </a:ln>
        </p:spPr>
        <p:txBody>
          <a:bodyPr wrap="square">
            <a:spAutoFit/>
          </a:bodyPr>
          <a:lstStyle/>
          <a:p>
            <a:r>
              <a:rPr lang="en-US" sz="1200" dirty="0">
                <a:solidFill>
                  <a:schemeClr val="tx2">
                    <a:lumMod val="40000"/>
                    <a:lumOff val="60000"/>
                  </a:schemeClr>
                </a:solidFill>
                <a:latin typeface="Russo One" panose="02000503050000020004" pitchFamily="2" charset="0"/>
              </a:rPr>
              <a:t>Initial air to air fight to be born by second line AV-7 and LAAT units, most likely against Z-95s and suicide tugs. Proper dispersal of guns should limit losses if suicide tugs were to be successful in breaching the perimeter. At any one time, only max 20% of available batteries to engage targets.</a:t>
            </a:r>
          </a:p>
          <a:p>
            <a:endParaRPr lang="en-US" sz="1200" dirty="0">
              <a:solidFill>
                <a:schemeClr val="tx2">
                  <a:lumMod val="40000"/>
                  <a:lumOff val="60000"/>
                </a:schemeClr>
              </a:solidFill>
              <a:latin typeface="Russo One" panose="02000503050000020004" pitchFamily="2" charset="0"/>
            </a:endParaRPr>
          </a:p>
          <a:p>
            <a:r>
              <a:rPr lang="en-US" sz="1200" dirty="0">
                <a:solidFill>
                  <a:schemeClr val="tx2">
                    <a:lumMod val="40000"/>
                    <a:lumOff val="60000"/>
                  </a:schemeClr>
                </a:solidFill>
                <a:latin typeface="Russo One" panose="02000503050000020004" pitchFamily="2" charset="0"/>
              </a:rPr>
              <a:t>LAATs to be prioritize homing weaponry for engaging Z-95s due to the starfighters’ greater maneuverability and higher speed. Engaging in dogfights inadvisable. Preservation of own strength while depleting the enemy’s fighter screen is paramount.</a:t>
            </a:r>
          </a:p>
          <a:p>
            <a:endParaRPr lang="en-US" sz="1200" dirty="0">
              <a:solidFill>
                <a:schemeClr val="tx2">
                  <a:lumMod val="40000"/>
                  <a:lumOff val="60000"/>
                </a:schemeClr>
              </a:solidFill>
              <a:latin typeface="Russo One" panose="02000503050000020004" pitchFamily="2" charset="0"/>
            </a:endParaRPr>
          </a:p>
          <a:p>
            <a:r>
              <a:rPr lang="en-US" sz="1200" dirty="0">
                <a:solidFill>
                  <a:schemeClr val="tx2">
                    <a:lumMod val="40000"/>
                    <a:lumOff val="60000"/>
                  </a:schemeClr>
                </a:solidFill>
                <a:latin typeface="Russo One" panose="02000503050000020004" pitchFamily="2" charset="0"/>
              </a:rPr>
              <a:t>Enemy likely to engage false positions as targets of opportunity, Z-95s will provide a superior target for AV-7 fire after completing a strafing run. Engaging enemy fighters when breaking off from their attack runs by enfilading fire from two batteries with overlapping fire likely to result in favorable casualty exchange.</a:t>
            </a:r>
          </a:p>
        </p:txBody>
      </p:sp>
      <p:pic>
        <p:nvPicPr>
          <p:cNvPr id="2" name="Imagem 1">
            <a:extLst>
              <a:ext uri="{FF2B5EF4-FFF2-40B4-BE49-F238E27FC236}">
                <a16:creationId xmlns:a16="http://schemas.microsoft.com/office/drawing/2014/main" id="{779B99B3-0C3C-4ECA-9EEC-DDC2A3B1039A}"/>
              </a:ext>
            </a:extLst>
          </p:cNvPr>
          <p:cNvPicPr>
            <a:picLocks noChangeAspect="1"/>
          </p:cNvPicPr>
          <p:nvPr/>
        </p:nvPicPr>
        <p:blipFill>
          <a:blip r:embed="rId5"/>
          <a:stretch>
            <a:fillRect/>
          </a:stretch>
        </p:blipFill>
        <p:spPr>
          <a:xfrm>
            <a:off x="5672758" y="1645669"/>
            <a:ext cx="5416640" cy="2979597"/>
          </a:xfrm>
          <a:prstGeom prst="rect">
            <a:avLst/>
          </a:prstGeom>
          <a:ln w="38100">
            <a:solidFill>
              <a:schemeClr val="accent1"/>
            </a:solidFill>
          </a:ln>
        </p:spPr>
      </p:pic>
      <p:sp>
        <p:nvSpPr>
          <p:cNvPr id="7" name="CaixaDeTexto 6">
            <a:extLst>
              <a:ext uri="{FF2B5EF4-FFF2-40B4-BE49-F238E27FC236}">
                <a16:creationId xmlns:a16="http://schemas.microsoft.com/office/drawing/2014/main" id="{3B026739-BE58-4735-A79F-2B5A81A4485C}"/>
              </a:ext>
            </a:extLst>
          </p:cNvPr>
          <p:cNvSpPr txBox="1"/>
          <p:nvPr/>
        </p:nvSpPr>
        <p:spPr>
          <a:xfrm rot="18719252">
            <a:off x="6661623" y="2721444"/>
            <a:ext cx="651917" cy="369332"/>
          </a:xfrm>
          <a:prstGeom prst="rect">
            <a:avLst/>
          </a:prstGeom>
          <a:solidFill>
            <a:srgbClr val="DDC45F"/>
          </a:solidFill>
        </p:spPr>
        <p:txBody>
          <a:bodyPr wrap="square" rtlCol="0">
            <a:spAutoFit/>
          </a:bodyPr>
          <a:lstStyle/>
          <a:p>
            <a:endParaRPr lang="en-US" dirty="0"/>
          </a:p>
        </p:txBody>
      </p:sp>
      <p:pic>
        <p:nvPicPr>
          <p:cNvPr id="5" name="Imagem 4" descr="Uma imagem com texto, mapa, desenho&#10;&#10;Descrição gerada automaticamente">
            <a:extLst>
              <a:ext uri="{FF2B5EF4-FFF2-40B4-BE49-F238E27FC236}">
                <a16:creationId xmlns:a16="http://schemas.microsoft.com/office/drawing/2014/main" id="{B3EBF0E3-ADB9-4F7B-9B6F-461CA50F7789}"/>
              </a:ext>
            </a:extLst>
          </p:cNvPr>
          <p:cNvPicPr>
            <a:picLocks noChangeAspect="1"/>
          </p:cNvPicPr>
          <p:nvPr/>
        </p:nvPicPr>
        <p:blipFill>
          <a:blip r:embed="rId6">
            <a:clrChange>
              <a:clrFrom>
                <a:srgbClr val="FFFFFF"/>
              </a:clrFrom>
              <a:clrTo>
                <a:srgbClr val="FFFFFF">
                  <a:alpha val="0"/>
                </a:srgbClr>
              </a:clrTo>
            </a:clrChange>
            <a:duotone>
              <a:prstClr val="black"/>
              <a:schemeClr val="accent1">
                <a:tint val="45000"/>
                <a:satMod val="400000"/>
              </a:schemeClr>
            </a:duotone>
            <a:extLst>
              <a:ext uri="{BEBA8EAE-BF5A-486C-A8C5-ECC9F3942E4B}">
                <a14:imgProps xmlns:a14="http://schemas.microsoft.com/office/drawing/2010/main">
                  <a14:imgLayer r:embed="rId7">
                    <a14:imgEffect>
                      <a14:sharpenSoften amount="-44000"/>
                    </a14:imgEffect>
                    <a14:imgEffect>
                      <a14:saturation sat="267000"/>
                    </a14:imgEffect>
                    <a14:imgEffect>
                      <a14:brightnessContrast contrast="-28000"/>
                    </a14:imgEffect>
                  </a14:imgLayer>
                </a14:imgProps>
              </a:ext>
              <a:ext uri="{28A0092B-C50C-407E-A947-70E740481C1C}">
                <a14:useLocalDpi xmlns:a14="http://schemas.microsoft.com/office/drawing/2010/main" val="0"/>
              </a:ext>
            </a:extLst>
          </a:blip>
          <a:stretch>
            <a:fillRect/>
          </a:stretch>
        </p:blipFill>
        <p:spPr>
          <a:xfrm rot="18584139">
            <a:off x="6792704" y="2917869"/>
            <a:ext cx="349379" cy="376674"/>
          </a:xfrm>
          <a:prstGeom prst="rect">
            <a:avLst/>
          </a:prstGeom>
          <a:noFill/>
          <a:ln>
            <a:noFill/>
          </a:ln>
        </p:spPr>
      </p:pic>
      <p:pic>
        <p:nvPicPr>
          <p:cNvPr id="15" name="Imagem 14" descr="Uma imagem com texto, mapa, desenho&#10;&#10;Descrição gerada automaticamente">
            <a:extLst>
              <a:ext uri="{FF2B5EF4-FFF2-40B4-BE49-F238E27FC236}">
                <a16:creationId xmlns:a16="http://schemas.microsoft.com/office/drawing/2014/main" id="{C9C0EED7-60DA-4293-A010-352B1835FAD6}"/>
              </a:ext>
            </a:extLst>
          </p:cNvPr>
          <p:cNvPicPr>
            <a:picLocks noChangeAspect="1"/>
          </p:cNvPicPr>
          <p:nvPr/>
        </p:nvPicPr>
        <p:blipFill>
          <a:blip r:embed="rId6">
            <a:clrChange>
              <a:clrFrom>
                <a:srgbClr val="FFFFFF"/>
              </a:clrFrom>
              <a:clrTo>
                <a:srgbClr val="FFFFFF">
                  <a:alpha val="0"/>
                </a:srgbClr>
              </a:clrTo>
            </a:clrChange>
            <a:duotone>
              <a:prstClr val="black"/>
              <a:schemeClr val="accent1">
                <a:tint val="45000"/>
                <a:satMod val="400000"/>
              </a:schemeClr>
            </a:duotone>
            <a:extLst>
              <a:ext uri="{BEBA8EAE-BF5A-486C-A8C5-ECC9F3942E4B}">
                <a14:imgProps xmlns:a14="http://schemas.microsoft.com/office/drawing/2010/main">
                  <a14:imgLayer r:embed="rId7">
                    <a14:imgEffect>
                      <a14:sharpenSoften amount="-44000"/>
                    </a14:imgEffect>
                    <a14:imgEffect>
                      <a14:saturation sat="267000"/>
                    </a14:imgEffect>
                    <a14:imgEffect>
                      <a14:brightnessContrast contrast="-28000"/>
                    </a14:imgEffect>
                  </a14:imgLayer>
                </a14:imgProps>
              </a:ext>
              <a:ext uri="{28A0092B-C50C-407E-A947-70E740481C1C}">
                <a14:useLocalDpi xmlns:a14="http://schemas.microsoft.com/office/drawing/2010/main" val="0"/>
              </a:ext>
            </a:extLst>
          </a:blip>
          <a:stretch>
            <a:fillRect/>
          </a:stretch>
        </p:blipFill>
        <p:spPr>
          <a:xfrm rot="18584139">
            <a:off x="6644890" y="2663139"/>
            <a:ext cx="349379" cy="376674"/>
          </a:xfrm>
          <a:prstGeom prst="rect">
            <a:avLst/>
          </a:prstGeom>
          <a:noFill/>
          <a:ln>
            <a:noFill/>
          </a:ln>
        </p:spPr>
      </p:pic>
      <p:pic>
        <p:nvPicPr>
          <p:cNvPr id="16" name="Imagem 15" descr="Uma imagem com texto, mapa, desenho&#10;&#10;Descrição gerada automaticamente">
            <a:extLst>
              <a:ext uri="{FF2B5EF4-FFF2-40B4-BE49-F238E27FC236}">
                <a16:creationId xmlns:a16="http://schemas.microsoft.com/office/drawing/2014/main" id="{83136C5D-689E-4AE9-86B4-5703DBB8B03E}"/>
              </a:ext>
            </a:extLst>
          </p:cNvPr>
          <p:cNvPicPr>
            <a:picLocks noChangeAspect="1"/>
          </p:cNvPicPr>
          <p:nvPr/>
        </p:nvPicPr>
        <p:blipFill>
          <a:blip r:embed="rId6">
            <a:clrChange>
              <a:clrFrom>
                <a:srgbClr val="FFFFFF"/>
              </a:clrFrom>
              <a:clrTo>
                <a:srgbClr val="FFFFFF">
                  <a:alpha val="0"/>
                </a:srgbClr>
              </a:clrTo>
            </a:clrChange>
            <a:duotone>
              <a:prstClr val="black"/>
              <a:schemeClr val="accent1">
                <a:tint val="45000"/>
                <a:satMod val="400000"/>
              </a:schemeClr>
            </a:duotone>
            <a:extLst>
              <a:ext uri="{BEBA8EAE-BF5A-486C-A8C5-ECC9F3942E4B}">
                <a14:imgProps xmlns:a14="http://schemas.microsoft.com/office/drawing/2010/main">
                  <a14:imgLayer r:embed="rId7">
                    <a14:imgEffect>
                      <a14:sharpenSoften amount="-44000"/>
                    </a14:imgEffect>
                    <a14:imgEffect>
                      <a14:saturation sat="267000"/>
                    </a14:imgEffect>
                    <a14:imgEffect>
                      <a14:brightnessContrast contrast="-28000"/>
                    </a14:imgEffect>
                  </a14:imgLayer>
                </a14:imgProps>
              </a:ext>
              <a:ext uri="{28A0092B-C50C-407E-A947-70E740481C1C}">
                <a14:useLocalDpi xmlns:a14="http://schemas.microsoft.com/office/drawing/2010/main" val="0"/>
              </a:ext>
            </a:extLst>
          </a:blip>
          <a:stretch>
            <a:fillRect/>
          </a:stretch>
        </p:blipFill>
        <p:spPr>
          <a:xfrm rot="18584139">
            <a:off x="7034109" y="2621663"/>
            <a:ext cx="349379" cy="376674"/>
          </a:xfrm>
          <a:prstGeom prst="rect">
            <a:avLst/>
          </a:prstGeom>
          <a:noFill/>
          <a:ln>
            <a:noFill/>
          </a:ln>
        </p:spPr>
      </p:pic>
      <p:sp>
        <p:nvSpPr>
          <p:cNvPr id="8" name="CaixaDeTexto 7">
            <a:extLst>
              <a:ext uri="{FF2B5EF4-FFF2-40B4-BE49-F238E27FC236}">
                <a16:creationId xmlns:a16="http://schemas.microsoft.com/office/drawing/2014/main" id="{DC0B54D3-BBDF-4493-9A86-A7BC37EB25CA}"/>
              </a:ext>
            </a:extLst>
          </p:cNvPr>
          <p:cNvSpPr txBox="1"/>
          <p:nvPr/>
        </p:nvSpPr>
        <p:spPr>
          <a:xfrm rot="15968821">
            <a:off x="7816645" y="2581135"/>
            <a:ext cx="716132" cy="369332"/>
          </a:xfrm>
          <a:prstGeom prst="rect">
            <a:avLst/>
          </a:prstGeom>
          <a:solidFill>
            <a:srgbClr val="DDC45F"/>
          </a:solidFill>
        </p:spPr>
        <p:txBody>
          <a:bodyPr wrap="square" rtlCol="0">
            <a:spAutoFit/>
          </a:bodyPr>
          <a:lstStyle/>
          <a:p>
            <a:endParaRPr lang="en-US" dirty="0"/>
          </a:p>
        </p:txBody>
      </p:sp>
      <p:pic>
        <p:nvPicPr>
          <p:cNvPr id="20" name="Imagem 19" descr="Uma imagem com texto, mapa, desenho&#10;&#10;Descrição gerada automaticamente">
            <a:extLst>
              <a:ext uri="{FF2B5EF4-FFF2-40B4-BE49-F238E27FC236}">
                <a16:creationId xmlns:a16="http://schemas.microsoft.com/office/drawing/2014/main" id="{48BF06CF-58EB-4150-BA6E-AC8CEACC9306}"/>
              </a:ext>
            </a:extLst>
          </p:cNvPr>
          <p:cNvPicPr>
            <a:picLocks noChangeAspect="1"/>
          </p:cNvPicPr>
          <p:nvPr/>
        </p:nvPicPr>
        <p:blipFill>
          <a:blip r:embed="rId6">
            <a:clrChange>
              <a:clrFrom>
                <a:srgbClr val="FFFFFF"/>
              </a:clrFrom>
              <a:clrTo>
                <a:srgbClr val="FFFFFF">
                  <a:alpha val="0"/>
                </a:srgbClr>
              </a:clrTo>
            </a:clrChange>
            <a:duotone>
              <a:prstClr val="black"/>
              <a:schemeClr val="accent1">
                <a:tint val="45000"/>
                <a:satMod val="400000"/>
              </a:schemeClr>
            </a:duotone>
            <a:extLst>
              <a:ext uri="{BEBA8EAE-BF5A-486C-A8C5-ECC9F3942E4B}">
                <a14:imgProps xmlns:a14="http://schemas.microsoft.com/office/drawing/2010/main">
                  <a14:imgLayer r:embed="rId7">
                    <a14:imgEffect>
                      <a14:sharpenSoften amount="-44000"/>
                    </a14:imgEffect>
                    <a14:imgEffect>
                      <a14:saturation sat="267000"/>
                    </a14:imgEffect>
                    <a14:imgEffect>
                      <a14:brightnessContrast contrast="-28000"/>
                    </a14:imgEffect>
                  </a14:imgLayer>
                </a14:imgProps>
              </a:ext>
              <a:ext uri="{28A0092B-C50C-407E-A947-70E740481C1C}">
                <a14:useLocalDpi xmlns:a14="http://schemas.microsoft.com/office/drawing/2010/main" val="0"/>
              </a:ext>
            </a:extLst>
          </a:blip>
          <a:stretch>
            <a:fillRect/>
          </a:stretch>
        </p:blipFill>
        <p:spPr>
          <a:xfrm rot="16200000">
            <a:off x="7860898" y="2947129"/>
            <a:ext cx="349379" cy="376674"/>
          </a:xfrm>
          <a:prstGeom prst="rect">
            <a:avLst/>
          </a:prstGeom>
          <a:noFill/>
          <a:ln>
            <a:noFill/>
          </a:ln>
        </p:spPr>
      </p:pic>
      <p:pic>
        <p:nvPicPr>
          <p:cNvPr id="23" name="Imagem 22" descr="Uma imagem com texto, mapa, desenho&#10;&#10;Descrição gerada automaticamente">
            <a:extLst>
              <a:ext uri="{FF2B5EF4-FFF2-40B4-BE49-F238E27FC236}">
                <a16:creationId xmlns:a16="http://schemas.microsoft.com/office/drawing/2014/main" id="{57E3C399-96AE-4549-BE71-BD1B82DB6C8E}"/>
              </a:ext>
            </a:extLst>
          </p:cNvPr>
          <p:cNvPicPr>
            <a:picLocks noChangeAspect="1"/>
          </p:cNvPicPr>
          <p:nvPr/>
        </p:nvPicPr>
        <p:blipFill>
          <a:blip r:embed="rId6">
            <a:clrChange>
              <a:clrFrom>
                <a:srgbClr val="FFFFFF"/>
              </a:clrFrom>
              <a:clrTo>
                <a:srgbClr val="FFFFFF">
                  <a:alpha val="0"/>
                </a:srgbClr>
              </a:clrTo>
            </a:clrChange>
            <a:duotone>
              <a:prstClr val="black"/>
              <a:schemeClr val="accent1">
                <a:tint val="45000"/>
                <a:satMod val="400000"/>
              </a:schemeClr>
            </a:duotone>
            <a:extLst>
              <a:ext uri="{BEBA8EAE-BF5A-486C-A8C5-ECC9F3942E4B}">
                <a14:imgProps xmlns:a14="http://schemas.microsoft.com/office/drawing/2010/main">
                  <a14:imgLayer r:embed="rId7">
                    <a14:imgEffect>
                      <a14:sharpenSoften amount="-44000"/>
                    </a14:imgEffect>
                    <a14:imgEffect>
                      <a14:saturation sat="267000"/>
                    </a14:imgEffect>
                    <a14:imgEffect>
                      <a14:brightnessContrast contrast="-28000"/>
                    </a14:imgEffect>
                  </a14:imgLayer>
                </a14:imgProps>
              </a:ext>
              <a:ext uri="{28A0092B-C50C-407E-A947-70E740481C1C}">
                <a14:useLocalDpi xmlns:a14="http://schemas.microsoft.com/office/drawing/2010/main" val="0"/>
              </a:ext>
            </a:extLst>
          </a:blip>
          <a:stretch>
            <a:fillRect/>
          </a:stretch>
        </p:blipFill>
        <p:spPr>
          <a:xfrm rot="16200000">
            <a:off x="8168387" y="2823857"/>
            <a:ext cx="349379" cy="376674"/>
          </a:xfrm>
          <a:prstGeom prst="rect">
            <a:avLst/>
          </a:prstGeom>
          <a:noFill/>
          <a:ln>
            <a:noFill/>
          </a:ln>
        </p:spPr>
      </p:pic>
      <p:pic>
        <p:nvPicPr>
          <p:cNvPr id="25" name="Imagem 24" descr="Uma imagem com texto, mapa, desenho&#10;&#10;Descrição gerada automaticamente">
            <a:extLst>
              <a:ext uri="{FF2B5EF4-FFF2-40B4-BE49-F238E27FC236}">
                <a16:creationId xmlns:a16="http://schemas.microsoft.com/office/drawing/2014/main" id="{409AFA7C-6D9C-4D01-A16C-0BF0F2219C02}"/>
              </a:ext>
            </a:extLst>
          </p:cNvPr>
          <p:cNvPicPr>
            <a:picLocks noChangeAspect="1"/>
          </p:cNvPicPr>
          <p:nvPr/>
        </p:nvPicPr>
        <p:blipFill>
          <a:blip r:embed="rId6">
            <a:clrChange>
              <a:clrFrom>
                <a:srgbClr val="FFFFFF"/>
              </a:clrFrom>
              <a:clrTo>
                <a:srgbClr val="FFFFFF">
                  <a:alpha val="0"/>
                </a:srgbClr>
              </a:clrTo>
            </a:clrChange>
            <a:duotone>
              <a:prstClr val="black"/>
              <a:schemeClr val="accent1">
                <a:tint val="45000"/>
                <a:satMod val="400000"/>
              </a:schemeClr>
            </a:duotone>
            <a:extLst>
              <a:ext uri="{BEBA8EAE-BF5A-486C-A8C5-ECC9F3942E4B}">
                <a14:imgProps xmlns:a14="http://schemas.microsoft.com/office/drawing/2010/main">
                  <a14:imgLayer r:embed="rId7">
                    <a14:imgEffect>
                      <a14:sharpenSoften amount="-44000"/>
                    </a14:imgEffect>
                    <a14:imgEffect>
                      <a14:saturation sat="267000"/>
                    </a14:imgEffect>
                    <a14:imgEffect>
                      <a14:brightnessContrast contrast="-28000"/>
                    </a14:imgEffect>
                  </a14:imgLayer>
                </a14:imgProps>
              </a:ext>
              <a:ext uri="{28A0092B-C50C-407E-A947-70E740481C1C}">
                <a14:useLocalDpi xmlns:a14="http://schemas.microsoft.com/office/drawing/2010/main" val="0"/>
              </a:ext>
            </a:extLst>
          </a:blip>
          <a:stretch>
            <a:fillRect/>
          </a:stretch>
        </p:blipFill>
        <p:spPr>
          <a:xfrm rot="16200000">
            <a:off x="7885161" y="2551754"/>
            <a:ext cx="349379" cy="376674"/>
          </a:xfrm>
          <a:prstGeom prst="rect">
            <a:avLst/>
          </a:prstGeom>
          <a:noFill/>
          <a:ln>
            <a:noFill/>
          </a:ln>
        </p:spPr>
      </p:pic>
      <p:pic>
        <p:nvPicPr>
          <p:cNvPr id="11" name="Imagem 10" descr="Uma imagem com mapa, desenho, texto&#10;&#10;Descrição gerada automaticamente">
            <a:extLst>
              <a:ext uri="{FF2B5EF4-FFF2-40B4-BE49-F238E27FC236}">
                <a16:creationId xmlns:a16="http://schemas.microsoft.com/office/drawing/2014/main" id="{E1E936B4-DAC7-482C-9657-75A5E0A71F9D}"/>
              </a:ext>
            </a:extLst>
          </p:cNvPr>
          <p:cNvPicPr>
            <a:picLocks noChangeAspect="1"/>
          </p:cNvPicPr>
          <p:nvPr/>
        </p:nvPicPr>
        <p:blipFill>
          <a:blip r:embed="rId8">
            <a:clrChange>
              <a:clrFrom>
                <a:srgbClr val="FFFFFF"/>
              </a:clrFrom>
              <a:clrTo>
                <a:srgbClr val="FFFFFF">
                  <a:alpha val="0"/>
                </a:srgbClr>
              </a:clrTo>
            </a:clrChange>
            <a:duotone>
              <a:prstClr val="black"/>
              <a:schemeClr val="accent2">
                <a:tint val="45000"/>
                <a:satMod val="400000"/>
              </a:schemeClr>
            </a:duotone>
            <a:extLst>
              <a:ext uri="{BEBA8EAE-BF5A-486C-A8C5-ECC9F3942E4B}">
                <a14:imgProps xmlns:a14="http://schemas.microsoft.com/office/drawing/2010/main">
                  <a14:imgLayer r:embed="rId9">
                    <a14:imgEffect>
                      <a14:artisticPaintStrokes/>
                    </a14:imgEffect>
                    <a14:imgEffect>
                      <a14:sharpenSoften amount="-13000"/>
                    </a14:imgEffect>
                    <a14:imgEffect>
                      <a14:saturation sat="218000"/>
                    </a14:imgEffect>
                    <a14:imgEffect>
                      <a14:brightnessContrast contrast="27000"/>
                    </a14:imgEffect>
                  </a14:imgLayer>
                </a14:imgProps>
              </a:ext>
              <a:ext uri="{28A0092B-C50C-407E-A947-70E740481C1C}">
                <a14:useLocalDpi xmlns:a14="http://schemas.microsoft.com/office/drawing/2010/main" val="0"/>
              </a:ext>
            </a:extLst>
          </a:blip>
          <a:stretch>
            <a:fillRect/>
          </a:stretch>
        </p:blipFill>
        <p:spPr>
          <a:xfrm>
            <a:off x="7076081" y="3162616"/>
            <a:ext cx="409194" cy="295001"/>
          </a:xfrm>
          <a:prstGeom prst="rect">
            <a:avLst/>
          </a:prstGeom>
        </p:spPr>
      </p:pic>
      <p:pic>
        <p:nvPicPr>
          <p:cNvPr id="27" name="Imagem 26" descr="Uma imagem com mapa, desenho, texto&#10;&#10;Descrição gerada automaticamente">
            <a:extLst>
              <a:ext uri="{FF2B5EF4-FFF2-40B4-BE49-F238E27FC236}">
                <a16:creationId xmlns:a16="http://schemas.microsoft.com/office/drawing/2014/main" id="{D8E598BB-E787-4EAC-920E-140ADD8D7786}"/>
              </a:ext>
            </a:extLst>
          </p:cNvPr>
          <p:cNvPicPr>
            <a:picLocks noChangeAspect="1"/>
          </p:cNvPicPr>
          <p:nvPr/>
        </p:nvPicPr>
        <p:blipFill>
          <a:blip r:embed="rId8">
            <a:clrChange>
              <a:clrFrom>
                <a:srgbClr val="FFFFFF"/>
              </a:clrFrom>
              <a:clrTo>
                <a:srgbClr val="FFFFFF">
                  <a:alpha val="0"/>
                </a:srgbClr>
              </a:clrTo>
            </a:clrChange>
            <a:duotone>
              <a:prstClr val="black"/>
              <a:schemeClr val="tx1">
                <a:tint val="45000"/>
                <a:satMod val="400000"/>
              </a:schemeClr>
            </a:duotone>
            <a:extLst>
              <a:ext uri="{BEBA8EAE-BF5A-486C-A8C5-ECC9F3942E4B}">
                <a14:imgProps xmlns:a14="http://schemas.microsoft.com/office/drawing/2010/main">
                  <a14:imgLayer r:embed="rId9">
                    <a14:imgEffect>
                      <a14:artisticPaintStrokes/>
                    </a14:imgEffect>
                    <a14:imgEffect>
                      <a14:sharpenSoften amount="-13000"/>
                    </a14:imgEffect>
                    <a14:imgEffect>
                      <a14:saturation sat="218000"/>
                    </a14:imgEffect>
                    <a14:imgEffect>
                      <a14:brightnessContrast contrast="27000"/>
                    </a14:imgEffect>
                  </a14:imgLayer>
                </a14:imgProps>
              </a:ext>
              <a:ext uri="{28A0092B-C50C-407E-A947-70E740481C1C}">
                <a14:useLocalDpi xmlns:a14="http://schemas.microsoft.com/office/drawing/2010/main" val="0"/>
              </a:ext>
            </a:extLst>
          </a:blip>
          <a:stretch>
            <a:fillRect/>
          </a:stretch>
        </p:blipFill>
        <p:spPr>
          <a:xfrm flipH="1">
            <a:off x="6154400" y="4035746"/>
            <a:ext cx="370144" cy="295001"/>
          </a:xfrm>
          <a:prstGeom prst="rect">
            <a:avLst/>
          </a:prstGeom>
        </p:spPr>
      </p:pic>
      <p:pic>
        <p:nvPicPr>
          <p:cNvPr id="29" name="Imagem 28" descr="Uma imagem com mapa, desenho, texto&#10;&#10;Descrição gerada automaticamente">
            <a:extLst>
              <a:ext uri="{FF2B5EF4-FFF2-40B4-BE49-F238E27FC236}">
                <a16:creationId xmlns:a16="http://schemas.microsoft.com/office/drawing/2014/main" id="{30C3C1C1-46F2-4ADC-8308-692D3EB7AC51}"/>
              </a:ext>
            </a:extLst>
          </p:cNvPr>
          <p:cNvPicPr>
            <a:picLocks noChangeAspect="1"/>
          </p:cNvPicPr>
          <p:nvPr/>
        </p:nvPicPr>
        <p:blipFill>
          <a:blip r:embed="rId8">
            <a:clrChange>
              <a:clrFrom>
                <a:srgbClr val="FFFFFF"/>
              </a:clrFrom>
              <a:clrTo>
                <a:srgbClr val="FFFFFF">
                  <a:alpha val="0"/>
                </a:srgbClr>
              </a:clrTo>
            </a:clrChange>
            <a:duotone>
              <a:prstClr val="black"/>
              <a:schemeClr val="accent2">
                <a:tint val="45000"/>
                <a:satMod val="400000"/>
              </a:schemeClr>
            </a:duotone>
            <a:extLst>
              <a:ext uri="{BEBA8EAE-BF5A-486C-A8C5-ECC9F3942E4B}">
                <a14:imgProps xmlns:a14="http://schemas.microsoft.com/office/drawing/2010/main">
                  <a14:imgLayer r:embed="rId9">
                    <a14:imgEffect>
                      <a14:artisticPaintStrokes/>
                    </a14:imgEffect>
                    <a14:imgEffect>
                      <a14:sharpenSoften amount="-13000"/>
                    </a14:imgEffect>
                    <a14:imgEffect>
                      <a14:saturation sat="218000"/>
                    </a14:imgEffect>
                    <a14:imgEffect>
                      <a14:brightnessContrast contrast="27000"/>
                    </a14:imgEffect>
                  </a14:imgLayer>
                </a14:imgProps>
              </a:ext>
              <a:ext uri="{28A0092B-C50C-407E-A947-70E740481C1C}">
                <a14:useLocalDpi xmlns:a14="http://schemas.microsoft.com/office/drawing/2010/main" val="0"/>
              </a:ext>
            </a:extLst>
          </a:blip>
          <a:stretch>
            <a:fillRect/>
          </a:stretch>
        </p:blipFill>
        <p:spPr>
          <a:xfrm>
            <a:off x="9112376" y="3944005"/>
            <a:ext cx="409194" cy="295001"/>
          </a:xfrm>
          <a:prstGeom prst="rect">
            <a:avLst/>
          </a:prstGeom>
        </p:spPr>
      </p:pic>
      <p:pic>
        <p:nvPicPr>
          <p:cNvPr id="30" name="Imagem 29" descr="Uma imagem com mapa, desenho, texto&#10;&#10;Descrição gerada automaticamente">
            <a:extLst>
              <a:ext uri="{FF2B5EF4-FFF2-40B4-BE49-F238E27FC236}">
                <a16:creationId xmlns:a16="http://schemas.microsoft.com/office/drawing/2014/main" id="{C962B0AD-FD9C-40ED-BDE2-04D1C47802E8}"/>
              </a:ext>
            </a:extLst>
          </p:cNvPr>
          <p:cNvPicPr>
            <a:picLocks noChangeAspect="1"/>
          </p:cNvPicPr>
          <p:nvPr/>
        </p:nvPicPr>
        <p:blipFill>
          <a:blip r:embed="rId8">
            <a:clrChange>
              <a:clrFrom>
                <a:srgbClr val="FFFFFF"/>
              </a:clrFrom>
              <a:clrTo>
                <a:srgbClr val="FFFFFF">
                  <a:alpha val="0"/>
                </a:srgbClr>
              </a:clrTo>
            </a:clrChange>
            <a:duotone>
              <a:prstClr val="black"/>
              <a:schemeClr val="accent2">
                <a:tint val="45000"/>
                <a:satMod val="400000"/>
              </a:schemeClr>
            </a:duotone>
            <a:extLst>
              <a:ext uri="{BEBA8EAE-BF5A-486C-A8C5-ECC9F3942E4B}">
                <a14:imgProps xmlns:a14="http://schemas.microsoft.com/office/drawing/2010/main">
                  <a14:imgLayer r:embed="rId9">
                    <a14:imgEffect>
                      <a14:artisticPaintStrokes/>
                    </a14:imgEffect>
                    <a14:imgEffect>
                      <a14:sharpenSoften amount="-13000"/>
                    </a14:imgEffect>
                    <a14:imgEffect>
                      <a14:saturation sat="218000"/>
                    </a14:imgEffect>
                    <a14:imgEffect>
                      <a14:brightnessContrast contrast="27000"/>
                    </a14:imgEffect>
                  </a14:imgLayer>
                </a14:imgProps>
              </a:ext>
              <a:ext uri="{28A0092B-C50C-407E-A947-70E740481C1C}">
                <a14:useLocalDpi xmlns:a14="http://schemas.microsoft.com/office/drawing/2010/main" val="0"/>
              </a:ext>
            </a:extLst>
          </a:blip>
          <a:stretch>
            <a:fillRect/>
          </a:stretch>
        </p:blipFill>
        <p:spPr>
          <a:xfrm>
            <a:off x="9475718" y="3645437"/>
            <a:ext cx="409194" cy="295001"/>
          </a:xfrm>
          <a:prstGeom prst="rect">
            <a:avLst/>
          </a:prstGeom>
        </p:spPr>
      </p:pic>
      <p:pic>
        <p:nvPicPr>
          <p:cNvPr id="32" name="Imagem 31" descr="Uma imagem com mapa, desenho, texto&#10;&#10;Descrição gerada automaticamente">
            <a:extLst>
              <a:ext uri="{FF2B5EF4-FFF2-40B4-BE49-F238E27FC236}">
                <a16:creationId xmlns:a16="http://schemas.microsoft.com/office/drawing/2014/main" id="{AFC51CF5-76E6-4D2D-B29F-821F84B16568}"/>
              </a:ext>
            </a:extLst>
          </p:cNvPr>
          <p:cNvPicPr>
            <a:picLocks noChangeAspect="1"/>
          </p:cNvPicPr>
          <p:nvPr/>
        </p:nvPicPr>
        <p:blipFill>
          <a:blip r:embed="rId8">
            <a:clrChange>
              <a:clrFrom>
                <a:srgbClr val="FFFFFF"/>
              </a:clrFrom>
              <a:clrTo>
                <a:srgbClr val="FFFFFF">
                  <a:alpha val="0"/>
                </a:srgbClr>
              </a:clrTo>
            </a:clrChange>
            <a:duotone>
              <a:prstClr val="black"/>
              <a:schemeClr val="accent2">
                <a:tint val="45000"/>
                <a:satMod val="400000"/>
              </a:schemeClr>
            </a:duotone>
            <a:extLst>
              <a:ext uri="{BEBA8EAE-BF5A-486C-A8C5-ECC9F3942E4B}">
                <a14:imgProps xmlns:a14="http://schemas.microsoft.com/office/drawing/2010/main">
                  <a14:imgLayer r:embed="rId9">
                    <a14:imgEffect>
                      <a14:artisticPaintStrokes/>
                    </a14:imgEffect>
                    <a14:imgEffect>
                      <a14:sharpenSoften amount="-13000"/>
                    </a14:imgEffect>
                    <a14:imgEffect>
                      <a14:saturation sat="218000"/>
                    </a14:imgEffect>
                    <a14:imgEffect>
                      <a14:brightnessContrast contrast="27000"/>
                    </a14:imgEffect>
                  </a14:imgLayer>
                </a14:imgProps>
              </a:ext>
              <a:ext uri="{28A0092B-C50C-407E-A947-70E740481C1C}">
                <a14:useLocalDpi xmlns:a14="http://schemas.microsoft.com/office/drawing/2010/main" val="0"/>
              </a:ext>
            </a:extLst>
          </a:blip>
          <a:stretch>
            <a:fillRect/>
          </a:stretch>
        </p:blipFill>
        <p:spPr>
          <a:xfrm>
            <a:off x="8772035" y="3053303"/>
            <a:ext cx="409194" cy="295001"/>
          </a:xfrm>
          <a:prstGeom prst="rect">
            <a:avLst/>
          </a:prstGeom>
        </p:spPr>
      </p:pic>
      <p:pic>
        <p:nvPicPr>
          <p:cNvPr id="33" name="Imagem 32" descr="Uma imagem com mapa, desenho, texto&#10;&#10;Descrição gerada automaticamente">
            <a:extLst>
              <a:ext uri="{FF2B5EF4-FFF2-40B4-BE49-F238E27FC236}">
                <a16:creationId xmlns:a16="http://schemas.microsoft.com/office/drawing/2014/main" id="{506B7AF1-F1E0-443B-9256-7420247A3B88}"/>
              </a:ext>
            </a:extLst>
          </p:cNvPr>
          <p:cNvPicPr>
            <a:picLocks noChangeAspect="1"/>
          </p:cNvPicPr>
          <p:nvPr/>
        </p:nvPicPr>
        <p:blipFill>
          <a:blip r:embed="rId8">
            <a:clrChange>
              <a:clrFrom>
                <a:srgbClr val="FFFFFF"/>
              </a:clrFrom>
              <a:clrTo>
                <a:srgbClr val="FFFFFF">
                  <a:alpha val="0"/>
                </a:srgbClr>
              </a:clrTo>
            </a:clrChange>
            <a:duotone>
              <a:prstClr val="black"/>
              <a:schemeClr val="accent2">
                <a:tint val="45000"/>
                <a:satMod val="400000"/>
              </a:schemeClr>
            </a:duotone>
            <a:extLst>
              <a:ext uri="{BEBA8EAE-BF5A-486C-A8C5-ECC9F3942E4B}">
                <a14:imgProps xmlns:a14="http://schemas.microsoft.com/office/drawing/2010/main">
                  <a14:imgLayer r:embed="rId9">
                    <a14:imgEffect>
                      <a14:artisticPaintStrokes/>
                    </a14:imgEffect>
                    <a14:imgEffect>
                      <a14:sharpenSoften amount="-13000"/>
                    </a14:imgEffect>
                    <a14:imgEffect>
                      <a14:saturation sat="218000"/>
                    </a14:imgEffect>
                    <a14:imgEffect>
                      <a14:brightnessContrast contrast="27000"/>
                    </a14:imgEffect>
                  </a14:imgLayer>
                </a14:imgProps>
              </a:ext>
              <a:ext uri="{28A0092B-C50C-407E-A947-70E740481C1C}">
                <a14:useLocalDpi xmlns:a14="http://schemas.microsoft.com/office/drawing/2010/main" val="0"/>
              </a:ext>
            </a:extLst>
          </a:blip>
          <a:stretch>
            <a:fillRect/>
          </a:stretch>
        </p:blipFill>
        <p:spPr>
          <a:xfrm>
            <a:off x="9670229" y="2232993"/>
            <a:ext cx="409194" cy="295001"/>
          </a:xfrm>
          <a:prstGeom prst="rect">
            <a:avLst/>
          </a:prstGeom>
        </p:spPr>
      </p:pic>
      <p:pic>
        <p:nvPicPr>
          <p:cNvPr id="35" name="Imagem 34" descr="Uma imagem com mapa, desenho, texto&#10;&#10;Descrição gerada automaticamente">
            <a:extLst>
              <a:ext uri="{FF2B5EF4-FFF2-40B4-BE49-F238E27FC236}">
                <a16:creationId xmlns:a16="http://schemas.microsoft.com/office/drawing/2014/main" id="{E0ED7B0C-2609-4D5E-9AF7-0227C1A156FF}"/>
              </a:ext>
            </a:extLst>
          </p:cNvPr>
          <p:cNvPicPr>
            <a:picLocks noChangeAspect="1"/>
          </p:cNvPicPr>
          <p:nvPr/>
        </p:nvPicPr>
        <p:blipFill>
          <a:blip r:embed="rId8">
            <a:clrChange>
              <a:clrFrom>
                <a:srgbClr val="FFFFFF"/>
              </a:clrFrom>
              <a:clrTo>
                <a:srgbClr val="FFFFFF">
                  <a:alpha val="0"/>
                </a:srgbClr>
              </a:clrTo>
            </a:clrChange>
            <a:duotone>
              <a:prstClr val="black"/>
              <a:schemeClr val="accent2">
                <a:tint val="45000"/>
                <a:satMod val="400000"/>
              </a:schemeClr>
            </a:duotone>
            <a:extLst>
              <a:ext uri="{BEBA8EAE-BF5A-486C-A8C5-ECC9F3942E4B}">
                <a14:imgProps xmlns:a14="http://schemas.microsoft.com/office/drawing/2010/main">
                  <a14:imgLayer r:embed="rId9">
                    <a14:imgEffect>
                      <a14:artisticPaintStrokes/>
                    </a14:imgEffect>
                    <a14:imgEffect>
                      <a14:sharpenSoften amount="-13000"/>
                    </a14:imgEffect>
                    <a14:imgEffect>
                      <a14:saturation sat="218000"/>
                    </a14:imgEffect>
                    <a14:imgEffect>
                      <a14:brightnessContrast contrast="27000"/>
                    </a14:imgEffect>
                  </a14:imgLayer>
                </a14:imgProps>
              </a:ext>
              <a:ext uri="{28A0092B-C50C-407E-A947-70E740481C1C}">
                <a14:useLocalDpi xmlns:a14="http://schemas.microsoft.com/office/drawing/2010/main" val="0"/>
              </a:ext>
            </a:extLst>
          </a:blip>
          <a:stretch>
            <a:fillRect/>
          </a:stretch>
        </p:blipFill>
        <p:spPr>
          <a:xfrm>
            <a:off x="8853071" y="1867600"/>
            <a:ext cx="409194" cy="295001"/>
          </a:xfrm>
          <a:prstGeom prst="rect">
            <a:avLst/>
          </a:prstGeom>
        </p:spPr>
      </p:pic>
      <p:pic>
        <p:nvPicPr>
          <p:cNvPr id="36" name="Imagem 35" descr="Uma imagem com mapa, desenho, texto&#10;&#10;Descrição gerada automaticamente">
            <a:extLst>
              <a:ext uri="{FF2B5EF4-FFF2-40B4-BE49-F238E27FC236}">
                <a16:creationId xmlns:a16="http://schemas.microsoft.com/office/drawing/2014/main" id="{F89D1FCB-B486-404B-AE66-83A69F2CDCA3}"/>
              </a:ext>
            </a:extLst>
          </p:cNvPr>
          <p:cNvPicPr>
            <a:picLocks noChangeAspect="1"/>
          </p:cNvPicPr>
          <p:nvPr/>
        </p:nvPicPr>
        <p:blipFill>
          <a:blip r:embed="rId8">
            <a:clrChange>
              <a:clrFrom>
                <a:srgbClr val="FFFFFF"/>
              </a:clrFrom>
              <a:clrTo>
                <a:srgbClr val="FFFFFF">
                  <a:alpha val="0"/>
                </a:srgbClr>
              </a:clrTo>
            </a:clrChange>
            <a:duotone>
              <a:prstClr val="black"/>
              <a:schemeClr val="accent2">
                <a:tint val="45000"/>
                <a:satMod val="400000"/>
              </a:schemeClr>
            </a:duotone>
            <a:extLst>
              <a:ext uri="{BEBA8EAE-BF5A-486C-A8C5-ECC9F3942E4B}">
                <a14:imgProps xmlns:a14="http://schemas.microsoft.com/office/drawing/2010/main">
                  <a14:imgLayer r:embed="rId9">
                    <a14:imgEffect>
                      <a14:artisticPaintStrokes/>
                    </a14:imgEffect>
                    <a14:imgEffect>
                      <a14:sharpenSoften amount="-13000"/>
                    </a14:imgEffect>
                    <a14:imgEffect>
                      <a14:saturation sat="218000"/>
                    </a14:imgEffect>
                    <a14:imgEffect>
                      <a14:brightnessContrast contrast="27000"/>
                    </a14:imgEffect>
                  </a14:imgLayer>
                </a14:imgProps>
              </a:ext>
              <a:ext uri="{28A0092B-C50C-407E-A947-70E740481C1C}">
                <a14:useLocalDpi xmlns:a14="http://schemas.microsoft.com/office/drawing/2010/main" val="0"/>
              </a:ext>
            </a:extLst>
          </a:blip>
          <a:stretch>
            <a:fillRect/>
          </a:stretch>
        </p:blipFill>
        <p:spPr>
          <a:xfrm>
            <a:off x="10487387" y="2015100"/>
            <a:ext cx="409194" cy="295001"/>
          </a:xfrm>
          <a:prstGeom prst="rect">
            <a:avLst/>
          </a:prstGeom>
        </p:spPr>
      </p:pic>
      <p:pic>
        <p:nvPicPr>
          <p:cNvPr id="37" name="Imagem 36" descr="Uma imagem com mapa, desenho, texto&#10;&#10;Descrição gerada automaticamente">
            <a:extLst>
              <a:ext uri="{FF2B5EF4-FFF2-40B4-BE49-F238E27FC236}">
                <a16:creationId xmlns:a16="http://schemas.microsoft.com/office/drawing/2014/main" id="{6FC39196-C698-4004-A528-38EBB689B97F}"/>
              </a:ext>
            </a:extLst>
          </p:cNvPr>
          <p:cNvPicPr>
            <a:picLocks noChangeAspect="1"/>
          </p:cNvPicPr>
          <p:nvPr/>
        </p:nvPicPr>
        <p:blipFill>
          <a:blip r:embed="rId8">
            <a:clrChange>
              <a:clrFrom>
                <a:srgbClr val="FFFFFF"/>
              </a:clrFrom>
              <a:clrTo>
                <a:srgbClr val="FFFFFF">
                  <a:alpha val="0"/>
                </a:srgbClr>
              </a:clrTo>
            </a:clrChange>
            <a:duotone>
              <a:prstClr val="black"/>
              <a:schemeClr val="accent2">
                <a:tint val="45000"/>
                <a:satMod val="400000"/>
              </a:schemeClr>
            </a:duotone>
            <a:extLst>
              <a:ext uri="{BEBA8EAE-BF5A-486C-A8C5-ECC9F3942E4B}">
                <a14:imgProps xmlns:a14="http://schemas.microsoft.com/office/drawing/2010/main">
                  <a14:imgLayer r:embed="rId9">
                    <a14:imgEffect>
                      <a14:artisticPaintStrokes/>
                    </a14:imgEffect>
                    <a14:imgEffect>
                      <a14:sharpenSoften amount="-13000"/>
                    </a14:imgEffect>
                    <a14:imgEffect>
                      <a14:saturation sat="218000"/>
                    </a14:imgEffect>
                    <a14:imgEffect>
                      <a14:brightnessContrast contrast="27000"/>
                    </a14:imgEffect>
                  </a14:imgLayer>
                </a14:imgProps>
              </a:ext>
              <a:ext uri="{28A0092B-C50C-407E-A947-70E740481C1C}">
                <a14:useLocalDpi xmlns:a14="http://schemas.microsoft.com/office/drawing/2010/main" val="0"/>
              </a:ext>
            </a:extLst>
          </a:blip>
          <a:stretch>
            <a:fillRect/>
          </a:stretch>
        </p:blipFill>
        <p:spPr>
          <a:xfrm>
            <a:off x="7152411" y="1937992"/>
            <a:ext cx="409194" cy="295001"/>
          </a:xfrm>
          <a:prstGeom prst="rect">
            <a:avLst/>
          </a:prstGeom>
        </p:spPr>
      </p:pic>
      <p:pic>
        <p:nvPicPr>
          <p:cNvPr id="38" name="Imagem 37" descr="Uma imagem com mapa, desenho, texto&#10;&#10;Descrição gerada automaticamente">
            <a:extLst>
              <a:ext uri="{FF2B5EF4-FFF2-40B4-BE49-F238E27FC236}">
                <a16:creationId xmlns:a16="http://schemas.microsoft.com/office/drawing/2014/main" id="{14D950B6-3E7C-449F-B02C-3DD8AA445E52}"/>
              </a:ext>
            </a:extLst>
          </p:cNvPr>
          <p:cNvPicPr>
            <a:picLocks noChangeAspect="1"/>
          </p:cNvPicPr>
          <p:nvPr/>
        </p:nvPicPr>
        <p:blipFill>
          <a:blip r:embed="rId8">
            <a:clrChange>
              <a:clrFrom>
                <a:srgbClr val="FFFFFF"/>
              </a:clrFrom>
              <a:clrTo>
                <a:srgbClr val="FFFFFF">
                  <a:alpha val="0"/>
                </a:srgbClr>
              </a:clrTo>
            </a:clrChange>
            <a:duotone>
              <a:prstClr val="black"/>
              <a:schemeClr val="accent2">
                <a:tint val="45000"/>
                <a:satMod val="400000"/>
              </a:schemeClr>
            </a:duotone>
            <a:extLst>
              <a:ext uri="{BEBA8EAE-BF5A-486C-A8C5-ECC9F3942E4B}">
                <a14:imgProps xmlns:a14="http://schemas.microsoft.com/office/drawing/2010/main">
                  <a14:imgLayer r:embed="rId9">
                    <a14:imgEffect>
                      <a14:artisticPaintStrokes/>
                    </a14:imgEffect>
                    <a14:imgEffect>
                      <a14:sharpenSoften amount="-13000"/>
                    </a14:imgEffect>
                    <a14:imgEffect>
                      <a14:saturation sat="218000"/>
                    </a14:imgEffect>
                    <a14:imgEffect>
                      <a14:brightnessContrast contrast="27000"/>
                    </a14:imgEffect>
                  </a14:imgLayer>
                </a14:imgProps>
              </a:ext>
              <a:ext uri="{28A0092B-C50C-407E-A947-70E740481C1C}">
                <a14:useLocalDpi xmlns:a14="http://schemas.microsoft.com/office/drawing/2010/main" val="0"/>
              </a:ext>
            </a:extLst>
          </a:blip>
          <a:stretch>
            <a:fillRect/>
          </a:stretch>
        </p:blipFill>
        <p:spPr>
          <a:xfrm flipH="1">
            <a:off x="6017741" y="2445090"/>
            <a:ext cx="416619" cy="295001"/>
          </a:xfrm>
          <a:prstGeom prst="rect">
            <a:avLst/>
          </a:prstGeom>
        </p:spPr>
      </p:pic>
      <p:pic>
        <p:nvPicPr>
          <p:cNvPr id="41" name="Imagem 40">
            <a:extLst>
              <a:ext uri="{FF2B5EF4-FFF2-40B4-BE49-F238E27FC236}">
                <a16:creationId xmlns:a16="http://schemas.microsoft.com/office/drawing/2014/main" id="{8850FB1A-25A8-4C94-81C9-FFB78A23DCD5}"/>
              </a:ext>
            </a:extLst>
          </p:cNvPr>
          <p:cNvPicPr>
            <a:picLocks noChangeAspect="1"/>
          </p:cNvPicPr>
          <p:nvPr/>
        </p:nvPicPr>
        <p:blipFill>
          <a:blip r:embed="rId10">
            <a:alphaModFix amt="20000"/>
          </a:blip>
          <a:stretch>
            <a:fillRect/>
          </a:stretch>
        </p:blipFill>
        <p:spPr>
          <a:xfrm>
            <a:off x="1003177" y="461890"/>
            <a:ext cx="10697592" cy="5928415"/>
          </a:xfrm>
          <a:prstGeom prst="rect">
            <a:avLst/>
          </a:prstGeom>
        </p:spPr>
      </p:pic>
    </p:spTree>
    <p:extLst>
      <p:ext uri="{BB962C8B-B14F-4D97-AF65-F5344CB8AC3E}">
        <p14:creationId xmlns:p14="http://schemas.microsoft.com/office/powerpoint/2010/main" val="39029681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B8482328-E01F-4364-B860-03D5D6F5C722}"/>
              </a:ext>
            </a:extLst>
          </p:cNvPr>
          <p:cNvPicPr>
            <a:picLocks noChangeAspect="1"/>
          </p:cNvPicPr>
          <p:nvPr/>
        </p:nvPicPr>
        <p:blipFill>
          <a:blip r:embed="rId3"/>
          <a:stretch>
            <a:fillRect/>
          </a:stretch>
        </p:blipFill>
        <p:spPr>
          <a:xfrm rot="5400000">
            <a:off x="2664101" y="-2669903"/>
            <a:ext cx="6863803" cy="12192002"/>
          </a:xfrm>
          <a:prstGeom prst="rect">
            <a:avLst/>
          </a:prstGeom>
        </p:spPr>
      </p:pic>
      <p:sp>
        <p:nvSpPr>
          <p:cNvPr id="31" name="CaixaDeTexto 30">
            <a:extLst>
              <a:ext uri="{FF2B5EF4-FFF2-40B4-BE49-F238E27FC236}">
                <a16:creationId xmlns:a16="http://schemas.microsoft.com/office/drawing/2014/main" id="{029D95E0-A79C-44F0-BC44-B595DA6B56FD}"/>
              </a:ext>
            </a:extLst>
          </p:cNvPr>
          <p:cNvSpPr txBox="1"/>
          <p:nvPr/>
        </p:nvSpPr>
        <p:spPr>
          <a:xfrm>
            <a:off x="5672758" y="533295"/>
            <a:ext cx="1091459" cy="338554"/>
          </a:xfrm>
          <a:prstGeom prst="rect">
            <a:avLst/>
          </a:prstGeom>
          <a:noFill/>
        </p:spPr>
        <p:txBody>
          <a:bodyPr wrap="square" rtlCol="0">
            <a:spAutoFit/>
          </a:bodyPr>
          <a:lstStyle/>
          <a:p>
            <a:r>
              <a:rPr lang="en-US" sz="1600" dirty="0">
                <a:solidFill>
                  <a:schemeClr val="accent1">
                    <a:lumMod val="40000"/>
                    <a:lumOff val="60000"/>
                  </a:schemeClr>
                </a:solidFill>
                <a:latin typeface="Russo One" panose="02000503050000020004" pitchFamily="2" charset="0"/>
              </a:rPr>
              <a:t>Phase 4</a:t>
            </a:r>
            <a:endParaRPr lang="pt-PT" sz="1600" dirty="0">
              <a:solidFill>
                <a:schemeClr val="accent1">
                  <a:lumMod val="40000"/>
                  <a:lumOff val="60000"/>
                </a:schemeClr>
              </a:solidFill>
              <a:latin typeface="Russo One" panose="02000503050000020004" pitchFamily="2" charset="0"/>
            </a:endParaRPr>
          </a:p>
        </p:txBody>
      </p:sp>
      <p:pic>
        <p:nvPicPr>
          <p:cNvPr id="6" name="Imagem 5">
            <a:extLst>
              <a:ext uri="{FF2B5EF4-FFF2-40B4-BE49-F238E27FC236}">
                <a16:creationId xmlns:a16="http://schemas.microsoft.com/office/drawing/2014/main" id="{D35D1DCC-3B53-43E0-8856-3C6BBE3060DD}"/>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9240906" y="5043916"/>
            <a:ext cx="1288012" cy="1288012"/>
          </a:xfrm>
          <a:prstGeom prst="rect">
            <a:avLst/>
          </a:prstGeom>
        </p:spPr>
      </p:pic>
      <p:cxnSp>
        <p:nvCxnSpPr>
          <p:cNvPr id="18" name="Conexão reta 17">
            <a:extLst>
              <a:ext uri="{FF2B5EF4-FFF2-40B4-BE49-F238E27FC236}">
                <a16:creationId xmlns:a16="http://schemas.microsoft.com/office/drawing/2014/main" id="{622A5095-CF56-4B1B-8B05-21D9C7BE60E9}"/>
              </a:ext>
            </a:extLst>
          </p:cNvPr>
          <p:cNvCxnSpPr>
            <a:cxnSpLocks/>
          </p:cNvCxnSpPr>
          <p:nvPr/>
        </p:nvCxnSpPr>
        <p:spPr>
          <a:xfrm>
            <a:off x="973332" y="1322205"/>
            <a:ext cx="272865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Conexão reta 18">
            <a:extLst>
              <a:ext uri="{FF2B5EF4-FFF2-40B4-BE49-F238E27FC236}">
                <a16:creationId xmlns:a16="http://schemas.microsoft.com/office/drawing/2014/main" id="{D98D0B3B-B57C-4E67-AFE3-0F2CDFA2826A}"/>
              </a:ext>
            </a:extLst>
          </p:cNvPr>
          <p:cNvCxnSpPr>
            <a:cxnSpLocks/>
          </p:cNvCxnSpPr>
          <p:nvPr/>
        </p:nvCxnSpPr>
        <p:spPr>
          <a:xfrm>
            <a:off x="973332" y="665017"/>
            <a:ext cx="220487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Conexão reta 20">
            <a:extLst>
              <a:ext uri="{FF2B5EF4-FFF2-40B4-BE49-F238E27FC236}">
                <a16:creationId xmlns:a16="http://schemas.microsoft.com/office/drawing/2014/main" id="{78B8ACF4-BD76-4E96-8195-7F24DE1D5F58}"/>
              </a:ext>
            </a:extLst>
          </p:cNvPr>
          <p:cNvCxnSpPr/>
          <p:nvPr/>
        </p:nvCxnSpPr>
        <p:spPr>
          <a:xfrm flipH="1" flipV="1">
            <a:off x="3178206" y="665017"/>
            <a:ext cx="532660" cy="66709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4" name="CaixaDeTexto 23">
            <a:extLst>
              <a:ext uri="{FF2B5EF4-FFF2-40B4-BE49-F238E27FC236}">
                <a16:creationId xmlns:a16="http://schemas.microsoft.com/office/drawing/2014/main" id="{A5F1B788-8D29-4884-B61B-3E7E4B87D80A}"/>
              </a:ext>
            </a:extLst>
          </p:cNvPr>
          <p:cNvSpPr txBox="1"/>
          <p:nvPr/>
        </p:nvSpPr>
        <p:spPr>
          <a:xfrm>
            <a:off x="921311" y="702572"/>
            <a:ext cx="2664701" cy="646331"/>
          </a:xfrm>
          <a:prstGeom prst="rect">
            <a:avLst/>
          </a:prstGeom>
          <a:noFill/>
          <a:ln w="38100">
            <a:noFill/>
          </a:ln>
        </p:spPr>
        <p:txBody>
          <a:bodyPr wrap="square" rtlCol="0">
            <a:spAutoFit/>
          </a:bodyPr>
          <a:lstStyle/>
          <a:p>
            <a:r>
              <a:rPr lang="en-US" dirty="0">
                <a:solidFill>
                  <a:schemeClr val="accent1">
                    <a:lumMod val="40000"/>
                    <a:lumOff val="60000"/>
                  </a:schemeClr>
                </a:solidFill>
                <a:latin typeface="Russo One" panose="02000503050000020004" pitchFamily="2" charset="0"/>
              </a:rPr>
              <a:t>Battle Plan:</a:t>
            </a:r>
          </a:p>
          <a:p>
            <a:r>
              <a:rPr lang="en-US" dirty="0">
                <a:solidFill>
                  <a:schemeClr val="accent1">
                    <a:lumMod val="40000"/>
                    <a:lumOff val="60000"/>
                  </a:schemeClr>
                </a:solidFill>
                <a:latin typeface="Russo One" panose="02000503050000020004" pitchFamily="2" charset="0"/>
              </a:rPr>
              <a:t>Ground Battle</a:t>
            </a:r>
            <a:endParaRPr lang="pt-PT" dirty="0">
              <a:solidFill>
                <a:schemeClr val="accent1">
                  <a:lumMod val="40000"/>
                  <a:lumOff val="60000"/>
                </a:schemeClr>
              </a:solidFill>
              <a:latin typeface="Russo One" panose="02000503050000020004" pitchFamily="2" charset="0"/>
            </a:endParaRPr>
          </a:p>
        </p:txBody>
      </p:sp>
      <p:sp>
        <p:nvSpPr>
          <p:cNvPr id="10" name="Retângulo 9">
            <a:extLst>
              <a:ext uri="{FF2B5EF4-FFF2-40B4-BE49-F238E27FC236}">
                <a16:creationId xmlns:a16="http://schemas.microsoft.com/office/drawing/2014/main" id="{6BD56671-70F5-4606-8B5E-9E2DA1B0E200}"/>
              </a:ext>
            </a:extLst>
          </p:cNvPr>
          <p:cNvSpPr/>
          <p:nvPr/>
        </p:nvSpPr>
        <p:spPr>
          <a:xfrm>
            <a:off x="1188982" y="1592403"/>
            <a:ext cx="5238450" cy="4324261"/>
          </a:xfrm>
          <a:prstGeom prst="rect">
            <a:avLst/>
          </a:prstGeom>
          <a:ln w="38100">
            <a:solidFill>
              <a:schemeClr val="accent1"/>
            </a:solidFill>
          </a:ln>
        </p:spPr>
        <p:txBody>
          <a:bodyPr wrap="square">
            <a:spAutoFit/>
          </a:bodyPr>
          <a:lstStyle/>
          <a:p>
            <a:r>
              <a:rPr lang="en-US" sz="1100" dirty="0">
                <a:solidFill>
                  <a:schemeClr val="tx2">
                    <a:lumMod val="40000"/>
                    <a:lumOff val="60000"/>
                  </a:schemeClr>
                </a:solidFill>
                <a:latin typeface="Russo One" panose="02000503050000020004" pitchFamily="2" charset="0"/>
              </a:rPr>
              <a:t>Once the enemy forward air elements have been sufficiently weakened and the main battle is engaged, Lancer frigates and escorting heavier strike groups likely to appear. In order to ensure swift and decisive destruction of hostile air elements, JP-1s are advised to open with a simultaneous medium-range barrage using a minimum of two, but preferably three, lines per squadron.</a:t>
            </a:r>
          </a:p>
          <a:p>
            <a:endParaRPr lang="en-US" sz="1100" dirty="0">
              <a:solidFill>
                <a:schemeClr val="tx2">
                  <a:lumMod val="40000"/>
                  <a:lumOff val="60000"/>
                </a:schemeClr>
              </a:solidFill>
              <a:latin typeface="Russo One" panose="02000503050000020004" pitchFamily="2" charset="0"/>
            </a:endParaRPr>
          </a:p>
          <a:p>
            <a:r>
              <a:rPr lang="en-US" sz="1100" dirty="0">
                <a:solidFill>
                  <a:schemeClr val="tx2">
                    <a:lumMod val="40000"/>
                    <a:lumOff val="60000"/>
                  </a:schemeClr>
                </a:solidFill>
                <a:latin typeface="Russo One" panose="02000503050000020004" pitchFamily="2" charset="0"/>
              </a:rPr>
              <a:t>Upon destruction of target squadron(s), battery are to be moved to alternate firing positions in order to avoid counter-battery fire or aerial attack.</a:t>
            </a:r>
          </a:p>
          <a:p>
            <a:endParaRPr lang="en-US" sz="1100" dirty="0">
              <a:solidFill>
                <a:schemeClr val="tx2">
                  <a:lumMod val="40000"/>
                  <a:lumOff val="60000"/>
                </a:schemeClr>
              </a:solidFill>
              <a:latin typeface="Russo One" panose="02000503050000020004" pitchFamily="2" charset="0"/>
            </a:endParaRPr>
          </a:p>
          <a:p>
            <a:r>
              <a:rPr lang="en-US" sz="1100" dirty="0">
                <a:solidFill>
                  <a:schemeClr val="tx2">
                    <a:lumMod val="40000"/>
                    <a:lumOff val="60000"/>
                  </a:schemeClr>
                </a:solidFill>
                <a:latin typeface="Russo One" panose="02000503050000020004" pitchFamily="2" charset="0"/>
              </a:rPr>
              <a:t>JP-1s are also capable of destroying Lancer frigates, which should be seen as secondary targets as they cannot cause as much damage to ground troops as the X-wing and B-wing squadrons.</a:t>
            </a:r>
          </a:p>
          <a:p>
            <a:endParaRPr lang="en-US" sz="1100" dirty="0">
              <a:solidFill>
                <a:schemeClr val="tx2">
                  <a:lumMod val="40000"/>
                  <a:lumOff val="60000"/>
                </a:schemeClr>
              </a:solidFill>
              <a:latin typeface="Russo One" panose="02000503050000020004" pitchFamily="2" charset="0"/>
            </a:endParaRPr>
          </a:p>
          <a:p>
            <a:r>
              <a:rPr lang="en-US" sz="1100" dirty="0">
                <a:solidFill>
                  <a:schemeClr val="tx2">
                    <a:lumMod val="40000"/>
                    <a:lumOff val="60000"/>
                  </a:schemeClr>
                </a:solidFill>
                <a:latin typeface="Russo One" panose="02000503050000020004" pitchFamily="2" charset="0"/>
              </a:rPr>
              <a:t>SPHAs are to be deployed as per battlefield command to pre-scouted firing positions from which they may engage Lancer frigates swiftly and decisively. Utilization of a full line of eight vehicles against a single Lancer very likely to yield favorable results with one or two salvos. The Lancer is not designed to withstand such heavy firepower, especially in an atmosphere where their shields will be less effective.</a:t>
            </a:r>
          </a:p>
          <a:p>
            <a:endParaRPr lang="en-US" sz="1100" dirty="0">
              <a:solidFill>
                <a:schemeClr val="tx2">
                  <a:lumMod val="40000"/>
                  <a:lumOff val="60000"/>
                </a:schemeClr>
              </a:solidFill>
              <a:latin typeface="Russo One" panose="02000503050000020004" pitchFamily="2" charset="0"/>
            </a:endParaRPr>
          </a:p>
          <a:p>
            <a:r>
              <a:rPr lang="en-US" sz="1100" dirty="0">
                <a:solidFill>
                  <a:schemeClr val="tx2">
                    <a:lumMod val="40000"/>
                    <a:lumOff val="60000"/>
                  </a:schemeClr>
                </a:solidFill>
                <a:latin typeface="Russo One" panose="02000503050000020004" pitchFamily="2" charset="0"/>
              </a:rPr>
              <a:t>Upon destruction of a Lancer, SPHAs are to be reimbarked and ferried away firing position in order to avoid counter-battery fire or aerial attack.</a:t>
            </a:r>
          </a:p>
        </p:txBody>
      </p:sp>
      <p:pic>
        <p:nvPicPr>
          <p:cNvPr id="2" name="Imagem 1">
            <a:extLst>
              <a:ext uri="{FF2B5EF4-FFF2-40B4-BE49-F238E27FC236}">
                <a16:creationId xmlns:a16="http://schemas.microsoft.com/office/drawing/2014/main" id="{33312F35-DDCA-4B15-8CD0-D9321B53628C}"/>
              </a:ext>
            </a:extLst>
          </p:cNvPr>
          <p:cNvPicPr>
            <a:picLocks noChangeAspect="1"/>
          </p:cNvPicPr>
          <p:nvPr/>
        </p:nvPicPr>
        <p:blipFill>
          <a:blip r:embed="rId5"/>
          <a:stretch>
            <a:fillRect/>
          </a:stretch>
        </p:blipFill>
        <p:spPr>
          <a:xfrm>
            <a:off x="6613296" y="2195003"/>
            <a:ext cx="4486590" cy="2467993"/>
          </a:xfrm>
          <a:prstGeom prst="rect">
            <a:avLst/>
          </a:prstGeom>
          <a:ln w="38100">
            <a:solidFill>
              <a:schemeClr val="accent1"/>
            </a:solidFill>
          </a:ln>
        </p:spPr>
      </p:pic>
      <p:pic>
        <p:nvPicPr>
          <p:cNvPr id="13" name="Imagem 12" descr="Uma imagem com texto, mapa, desenho&#10;&#10;Descrição gerada automaticamente">
            <a:extLst>
              <a:ext uri="{FF2B5EF4-FFF2-40B4-BE49-F238E27FC236}">
                <a16:creationId xmlns:a16="http://schemas.microsoft.com/office/drawing/2014/main" id="{4D9DCFF0-7331-4D3B-9ECB-37AAC88017BB}"/>
              </a:ext>
            </a:extLst>
          </p:cNvPr>
          <p:cNvPicPr>
            <a:picLocks noChangeAspect="1"/>
          </p:cNvPicPr>
          <p:nvPr/>
        </p:nvPicPr>
        <p:blipFill>
          <a:blip r:embed="rId6">
            <a:clrChange>
              <a:clrFrom>
                <a:srgbClr val="FFFFFF"/>
              </a:clrFrom>
              <a:clrTo>
                <a:srgbClr val="FFFFFF">
                  <a:alpha val="0"/>
                </a:srgbClr>
              </a:clrTo>
            </a:clrChange>
            <a:duotone>
              <a:prstClr val="black"/>
              <a:schemeClr val="accent1">
                <a:tint val="45000"/>
                <a:satMod val="400000"/>
              </a:schemeClr>
            </a:duotone>
            <a:extLst>
              <a:ext uri="{BEBA8EAE-BF5A-486C-A8C5-ECC9F3942E4B}">
                <a14:imgProps xmlns:a14="http://schemas.microsoft.com/office/drawing/2010/main">
                  <a14:imgLayer r:embed="rId7">
                    <a14:imgEffect>
                      <a14:sharpenSoften amount="-44000"/>
                    </a14:imgEffect>
                    <a14:imgEffect>
                      <a14:saturation sat="267000"/>
                    </a14:imgEffect>
                    <a14:imgEffect>
                      <a14:brightnessContrast contrast="-28000"/>
                    </a14:imgEffect>
                  </a14:imgLayer>
                </a14:imgProps>
              </a:ext>
              <a:ext uri="{28A0092B-C50C-407E-A947-70E740481C1C}">
                <a14:useLocalDpi xmlns:a14="http://schemas.microsoft.com/office/drawing/2010/main" val="0"/>
              </a:ext>
            </a:extLst>
          </a:blip>
          <a:stretch>
            <a:fillRect/>
          </a:stretch>
        </p:blipFill>
        <p:spPr>
          <a:xfrm rot="15049560">
            <a:off x="8943733" y="2270482"/>
            <a:ext cx="349379" cy="376674"/>
          </a:xfrm>
          <a:prstGeom prst="rect">
            <a:avLst/>
          </a:prstGeom>
          <a:noFill/>
          <a:ln>
            <a:noFill/>
          </a:ln>
        </p:spPr>
      </p:pic>
      <p:pic>
        <p:nvPicPr>
          <p:cNvPr id="14" name="Imagem 13" descr="Uma imagem com texto, mapa, desenho&#10;&#10;Descrição gerada automaticamente">
            <a:extLst>
              <a:ext uri="{FF2B5EF4-FFF2-40B4-BE49-F238E27FC236}">
                <a16:creationId xmlns:a16="http://schemas.microsoft.com/office/drawing/2014/main" id="{2ED9C0BF-D28C-4A31-988A-1EF2A6341809}"/>
              </a:ext>
            </a:extLst>
          </p:cNvPr>
          <p:cNvPicPr>
            <a:picLocks noChangeAspect="1"/>
          </p:cNvPicPr>
          <p:nvPr/>
        </p:nvPicPr>
        <p:blipFill>
          <a:blip r:embed="rId6">
            <a:clrChange>
              <a:clrFrom>
                <a:srgbClr val="FFFFFF"/>
              </a:clrFrom>
              <a:clrTo>
                <a:srgbClr val="FFFFFF">
                  <a:alpha val="0"/>
                </a:srgbClr>
              </a:clrTo>
            </a:clrChange>
            <a:duotone>
              <a:prstClr val="black"/>
              <a:schemeClr val="accent1">
                <a:tint val="45000"/>
                <a:satMod val="400000"/>
              </a:schemeClr>
            </a:duotone>
            <a:extLst>
              <a:ext uri="{BEBA8EAE-BF5A-486C-A8C5-ECC9F3942E4B}">
                <a14:imgProps xmlns:a14="http://schemas.microsoft.com/office/drawing/2010/main">
                  <a14:imgLayer r:embed="rId7">
                    <a14:imgEffect>
                      <a14:sharpenSoften amount="-44000"/>
                    </a14:imgEffect>
                    <a14:imgEffect>
                      <a14:saturation sat="267000"/>
                    </a14:imgEffect>
                    <a14:imgEffect>
                      <a14:brightnessContrast contrast="-28000"/>
                    </a14:imgEffect>
                  </a14:imgLayer>
                </a14:imgProps>
              </a:ext>
              <a:ext uri="{28A0092B-C50C-407E-A947-70E740481C1C}">
                <a14:useLocalDpi xmlns:a14="http://schemas.microsoft.com/office/drawing/2010/main" val="0"/>
              </a:ext>
            </a:extLst>
          </a:blip>
          <a:stretch>
            <a:fillRect/>
          </a:stretch>
        </p:blipFill>
        <p:spPr>
          <a:xfrm rot="15049560">
            <a:off x="8729189" y="2460942"/>
            <a:ext cx="349379" cy="376674"/>
          </a:xfrm>
          <a:prstGeom prst="rect">
            <a:avLst/>
          </a:prstGeom>
          <a:noFill/>
          <a:ln>
            <a:noFill/>
          </a:ln>
        </p:spPr>
      </p:pic>
      <p:pic>
        <p:nvPicPr>
          <p:cNvPr id="15" name="Imagem 14" descr="Uma imagem com texto, mapa, desenho&#10;&#10;Descrição gerada automaticamente">
            <a:extLst>
              <a:ext uri="{FF2B5EF4-FFF2-40B4-BE49-F238E27FC236}">
                <a16:creationId xmlns:a16="http://schemas.microsoft.com/office/drawing/2014/main" id="{6257366B-71DB-48CB-8CE8-FAE326334FEA}"/>
              </a:ext>
            </a:extLst>
          </p:cNvPr>
          <p:cNvPicPr>
            <a:picLocks noChangeAspect="1"/>
          </p:cNvPicPr>
          <p:nvPr/>
        </p:nvPicPr>
        <p:blipFill>
          <a:blip r:embed="rId6">
            <a:clrChange>
              <a:clrFrom>
                <a:srgbClr val="FFFFFF"/>
              </a:clrFrom>
              <a:clrTo>
                <a:srgbClr val="FFFFFF">
                  <a:alpha val="0"/>
                </a:srgbClr>
              </a:clrTo>
            </a:clrChange>
            <a:duotone>
              <a:prstClr val="black"/>
              <a:schemeClr val="accent1">
                <a:tint val="45000"/>
                <a:satMod val="400000"/>
              </a:schemeClr>
            </a:duotone>
            <a:extLst>
              <a:ext uri="{BEBA8EAE-BF5A-486C-A8C5-ECC9F3942E4B}">
                <a14:imgProps xmlns:a14="http://schemas.microsoft.com/office/drawing/2010/main">
                  <a14:imgLayer r:embed="rId7">
                    <a14:imgEffect>
                      <a14:sharpenSoften amount="-44000"/>
                    </a14:imgEffect>
                    <a14:imgEffect>
                      <a14:saturation sat="267000"/>
                    </a14:imgEffect>
                    <a14:imgEffect>
                      <a14:brightnessContrast contrast="-28000"/>
                    </a14:imgEffect>
                  </a14:imgLayer>
                </a14:imgProps>
              </a:ext>
              <a:ext uri="{28A0092B-C50C-407E-A947-70E740481C1C}">
                <a14:useLocalDpi xmlns:a14="http://schemas.microsoft.com/office/drawing/2010/main" val="0"/>
              </a:ext>
            </a:extLst>
          </a:blip>
          <a:stretch>
            <a:fillRect/>
          </a:stretch>
        </p:blipFill>
        <p:spPr>
          <a:xfrm rot="15049560">
            <a:off x="9039984" y="2592568"/>
            <a:ext cx="349379" cy="376674"/>
          </a:xfrm>
          <a:prstGeom prst="rect">
            <a:avLst/>
          </a:prstGeom>
          <a:noFill/>
          <a:ln>
            <a:noFill/>
          </a:ln>
        </p:spPr>
      </p:pic>
      <p:pic>
        <p:nvPicPr>
          <p:cNvPr id="16" name="Imagem 15" descr="Uma imagem com texto, mapa, desenho&#10;&#10;Descrição gerada automaticamente">
            <a:extLst>
              <a:ext uri="{FF2B5EF4-FFF2-40B4-BE49-F238E27FC236}">
                <a16:creationId xmlns:a16="http://schemas.microsoft.com/office/drawing/2014/main" id="{66391B16-CD87-4173-9757-978E50B284CB}"/>
              </a:ext>
            </a:extLst>
          </p:cNvPr>
          <p:cNvPicPr>
            <a:picLocks noChangeAspect="1"/>
          </p:cNvPicPr>
          <p:nvPr/>
        </p:nvPicPr>
        <p:blipFill>
          <a:blip r:embed="rId6">
            <a:clrChange>
              <a:clrFrom>
                <a:srgbClr val="FFFFFF"/>
              </a:clrFrom>
              <a:clrTo>
                <a:srgbClr val="FFFFFF">
                  <a:alpha val="0"/>
                </a:srgbClr>
              </a:clrTo>
            </a:clrChange>
            <a:duotone>
              <a:prstClr val="black"/>
              <a:schemeClr val="accent1">
                <a:tint val="45000"/>
                <a:satMod val="400000"/>
              </a:schemeClr>
            </a:duotone>
            <a:extLst>
              <a:ext uri="{BEBA8EAE-BF5A-486C-A8C5-ECC9F3942E4B}">
                <a14:imgProps xmlns:a14="http://schemas.microsoft.com/office/drawing/2010/main">
                  <a14:imgLayer r:embed="rId7">
                    <a14:imgEffect>
                      <a14:sharpenSoften amount="-44000"/>
                    </a14:imgEffect>
                    <a14:imgEffect>
                      <a14:saturation sat="267000"/>
                    </a14:imgEffect>
                    <a14:imgEffect>
                      <a14:brightnessContrast contrast="-28000"/>
                    </a14:imgEffect>
                  </a14:imgLayer>
                </a14:imgProps>
              </a:ext>
              <a:ext uri="{28A0092B-C50C-407E-A947-70E740481C1C}">
                <a14:useLocalDpi xmlns:a14="http://schemas.microsoft.com/office/drawing/2010/main" val="0"/>
              </a:ext>
            </a:extLst>
          </a:blip>
          <a:stretch>
            <a:fillRect/>
          </a:stretch>
        </p:blipFill>
        <p:spPr>
          <a:xfrm rot="16367403">
            <a:off x="8106708" y="2277292"/>
            <a:ext cx="349379" cy="376674"/>
          </a:xfrm>
          <a:prstGeom prst="rect">
            <a:avLst/>
          </a:prstGeom>
          <a:noFill/>
          <a:ln>
            <a:noFill/>
          </a:ln>
        </p:spPr>
      </p:pic>
      <p:pic>
        <p:nvPicPr>
          <p:cNvPr id="17" name="Imagem 16" descr="Uma imagem com texto, mapa, desenho&#10;&#10;Descrição gerada automaticamente">
            <a:extLst>
              <a:ext uri="{FF2B5EF4-FFF2-40B4-BE49-F238E27FC236}">
                <a16:creationId xmlns:a16="http://schemas.microsoft.com/office/drawing/2014/main" id="{E4434C86-9159-4ADB-A6D2-E9D92A0BCB30}"/>
              </a:ext>
            </a:extLst>
          </p:cNvPr>
          <p:cNvPicPr>
            <a:picLocks noChangeAspect="1"/>
          </p:cNvPicPr>
          <p:nvPr/>
        </p:nvPicPr>
        <p:blipFill>
          <a:blip r:embed="rId6">
            <a:clrChange>
              <a:clrFrom>
                <a:srgbClr val="FFFFFF"/>
              </a:clrFrom>
              <a:clrTo>
                <a:srgbClr val="FFFFFF">
                  <a:alpha val="0"/>
                </a:srgbClr>
              </a:clrTo>
            </a:clrChange>
            <a:duotone>
              <a:prstClr val="black"/>
              <a:schemeClr val="accent1">
                <a:tint val="45000"/>
                <a:satMod val="400000"/>
              </a:schemeClr>
            </a:duotone>
            <a:extLst>
              <a:ext uri="{BEBA8EAE-BF5A-486C-A8C5-ECC9F3942E4B}">
                <a14:imgProps xmlns:a14="http://schemas.microsoft.com/office/drawing/2010/main">
                  <a14:imgLayer r:embed="rId7">
                    <a14:imgEffect>
                      <a14:sharpenSoften amount="-44000"/>
                    </a14:imgEffect>
                    <a14:imgEffect>
                      <a14:saturation sat="267000"/>
                    </a14:imgEffect>
                    <a14:imgEffect>
                      <a14:brightnessContrast contrast="-28000"/>
                    </a14:imgEffect>
                  </a14:imgLayer>
                </a14:imgProps>
              </a:ext>
              <a:ext uri="{28A0092B-C50C-407E-A947-70E740481C1C}">
                <a14:useLocalDpi xmlns:a14="http://schemas.microsoft.com/office/drawing/2010/main" val="0"/>
              </a:ext>
            </a:extLst>
          </a:blip>
          <a:stretch>
            <a:fillRect/>
          </a:stretch>
        </p:blipFill>
        <p:spPr>
          <a:xfrm rot="16703078">
            <a:off x="8321004" y="2470767"/>
            <a:ext cx="349379" cy="376674"/>
          </a:xfrm>
          <a:prstGeom prst="rect">
            <a:avLst/>
          </a:prstGeom>
          <a:noFill/>
          <a:ln>
            <a:noFill/>
          </a:ln>
        </p:spPr>
      </p:pic>
      <p:pic>
        <p:nvPicPr>
          <p:cNvPr id="20" name="Imagem 19" descr="Uma imagem com texto, mapa, desenho&#10;&#10;Descrição gerada automaticamente">
            <a:extLst>
              <a:ext uri="{FF2B5EF4-FFF2-40B4-BE49-F238E27FC236}">
                <a16:creationId xmlns:a16="http://schemas.microsoft.com/office/drawing/2014/main" id="{B88519B5-D75B-4CB1-A54F-A3D4613FA570}"/>
              </a:ext>
            </a:extLst>
          </p:cNvPr>
          <p:cNvPicPr>
            <a:picLocks noChangeAspect="1"/>
          </p:cNvPicPr>
          <p:nvPr/>
        </p:nvPicPr>
        <p:blipFill>
          <a:blip r:embed="rId6">
            <a:clrChange>
              <a:clrFrom>
                <a:srgbClr val="FFFFFF"/>
              </a:clrFrom>
              <a:clrTo>
                <a:srgbClr val="FFFFFF">
                  <a:alpha val="0"/>
                </a:srgbClr>
              </a:clrTo>
            </a:clrChange>
            <a:duotone>
              <a:prstClr val="black"/>
              <a:schemeClr val="accent1">
                <a:tint val="45000"/>
                <a:satMod val="400000"/>
              </a:schemeClr>
            </a:duotone>
            <a:extLst>
              <a:ext uri="{BEBA8EAE-BF5A-486C-A8C5-ECC9F3942E4B}">
                <a14:imgProps xmlns:a14="http://schemas.microsoft.com/office/drawing/2010/main">
                  <a14:imgLayer r:embed="rId7">
                    <a14:imgEffect>
                      <a14:sharpenSoften amount="-44000"/>
                    </a14:imgEffect>
                    <a14:imgEffect>
                      <a14:saturation sat="267000"/>
                    </a14:imgEffect>
                    <a14:imgEffect>
                      <a14:brightnessContrast contrast="-28000"/>
                    </a14:imgEffect>
                  </a14:imgLayer>
                </a14:imgProps>
              </a:ext>
              <a:ext uri="{28A0092B-C50C-407E-A947-70E740481C1C}">
                <a14:useLocalDpi xmlns:a14="http://schemas.microsoft.com/office/drawing/2010/main" val="0"/>
              </a:ext>
            </a:extLst>
          </a:blip>
          <a:stretch>
            <a:fillRect/>
          </a:stretch>
        </p:blipFill>
        <p:spPr>
          <a:xfrm rot="16622172">
            <a:off x="8061080" y="2651403"/>
            <a:ext cx="349379" cy="376674"/>
          </a:xfrm>
          <a:prstGeom prst="rect">
            <a:avLst/>
          </a:prstGeom>
          <a:noFill/>
          <a:ln>
            <a:noFill/>
          </a:ln>
        </p:spPr>
      </p:pic>
      <p:pic>
        <p:nvPicPr>
          <p:cNvPr id="22" name="Imagem 21" descr="Uma imagem com mapa, desenho, texto&#10;&#10;Descrição gerada automaticamente">
            <a:extLst>
              <a:ext uri="{FF2B5EF4-FFF2-40B4-BE49-F238E27FC236}">
                <a16:creationId xmlns:a16="http://schemas.microsoft.com/office/drawing/2014/main" id="{38EE59EA-9774-499B-8EB8-48BEBE30514C}"/>
              </a:ext>
            </a:extLst>
          </p:cNvPr>
          <p:cNvPicPr>
            <a:picLocks noChangeAspect="1"/>
          </p:cNvPicPr>
          <p:nvPr/>
        </p:nvPicPr>
        <p:blipFill>
          <a:blip r:embed="rId8">
            <a:clrChange>
              <a:clrFrom>
                <a:srgbClr val="FFFFFF"/>
              </a:clrFrom>
              <a:clrTo>
                <a:srgbClr val="FFFFFF">
                  <a:alpha val="0"/>
                </a:srgbClr>
              </a:clrTo>
            </a:clrChange>
            <a:duotone>
              <a:prstClr val="black"/>
              <a:schemeClr val="accent2">
                <a:tint val="45000"/>
                <a:satMod val="400000"/>
              </a:schemeClr>
            </a:duotone>
            <a:extLst>
              <a:ext uri="{BEBA8EAE-BF5A-486C-A8C5-ECC9F3942E4B}">
                <a14:imgProps xmlns:a14="http://schemas.microsoft.com/office/drawing/2010/main">
                  <a14:imgLayer r:embed="rId9">
                    <a14:imgEffect>
                      <a14:artisticPaintStrokes/>
                    </a14:imgEffect>
                    <a14:imgEffect>
                      <a14:sharpenSoften amount="-13000"/>
                    </a14:imgEffect>
                    <a14:imgEffect>
                      <a14:saturation sat="218000"/>
                    </a14:imgEffect>
                    <a14:imgEffect>
                      <a14:brightnessContrast contrast="27000"/>
                    </a14:imgEffect>
                  </a14:imgLayer>
                </a14:imgProps>
              </a:ext>
              <a:ext uri="{28A0092B-C50C-407E-A947-70E740481C1C}">
                <a14:useLocalDpi xmlns:a14="http://schemas.microsoft.com/office/drawing/2010/main" val="0"/>
              </a:ext>
            </a:extLst>
          </a:blip>
          <a:stretch>
            <a:fillRect/>
          </a:stretch>
        </p:blipFill>
        <p:spPr>
          <a:xfrm flipH="1">
            <a:off x="6923863" y="2780905"/>
            <a:ext cx="396511" cy="295001"/>
          </a:xfrm>
          <a:prstGeom prst="rect">
            <a:avLst/>
          </a:prstGeom>
        </p:spPr>
      </p:pic>
      <p:pic>
        <p:nvPicPr>
          <p:cNvPr id="23" name="Imagem 22" descr="Uma imagem com mapa, desenho, texto&#10;&#10;Descrição gerada automaticamente">
            <a:extLst>
              <a:ext uri="{FF2B5EF4-FFF2-40B4-BE49-F238E27FC236}">
                <a16:creationId xmlns:a16="http://schemas.microsoft.com/office/drawing/2014/main" id="{CA69259B-85F3-4EC2-8BFF-CAFC023F6CC8}"/>
              </a:ext>
            </a:extLst>
          </p:cNvPr>
          <p:cNvPicPr>
            <a:picLocks noChangeAspect="1"/>
          </p:cNvPicPr>
          <p:nvPr/>
        </p:nvPicPr>
        <p:blipFill>
          <a:blip r:embed="rId8">
            <a:clrChange>
              <a:clrFrom>
                <a:srgbClr val="FFFFFF"/>
              </a:clrFrom>
              <a:clrTo>
                <a:srgbClr val="FFFFFF">
                  <a:alpha val="0"/>
                </a:srgbClr>
              </a:clrTo>
            </a:clrChange>
            <a:duotone>
              <a:prstClr val="black"/>
              <a:schemeClr val="accent2">
                <a:tint val="45000"/>
                <a:satMod val="400000"/>
              </a:schemeClr>
            </a:duotone>
            <a:extLst>
              <a:ext uri="{BEBA8EAE-BF5A-486C-A8C5-ECC9F3942E4B}">
                <a14:imgProps xmlns:a14="http://schemas.microsoft.com/office/drawing/2010/main">
                  <a14:imgLayer r:embed="rId9">
                    <a14:imgEffect>
                      <a14:artisticPaintStrokes/>
                    </a14:imgEffect>
                    <a14:imgEffect>
                      <a14:sharpenSoften amount="-13000"/>
                    </a14:imgEffect>
                    <a14:imgEffect>
                      <a14:saturation sat="218000"/>
                    </a14:imgEffect>
                    <a14:imgEffect>
                      <a14:brightnessContrast contrast="27000"/>
                    </a14:imgEffect>
                  </a14:imgLayer>
                </a14:imgProps>
              </a:ext>
              <a:ext uri="{28A0092B-C50C-407E-A947-70E740481C1C}">
                <a14:useLocalDpi xmlns:a14="http://schemas.microsoft.com/office/drawing/2010/main" val="0"/>
              </a:ext>
            </a:extLst>
          </a:blip>
          <a:stretch>
            <a:fillRect/>
          </a:stretch>
        </p:blipFill>
        <p:spPr>
          <a:xfrm>
            <a:off x="9285955" y="2406548"/>
            <a:ext cx="409194" cy="295001"/>
          </a:xfrm>
          <a:prstGeom prst="rect">
            <a:avLst/>
          </a:prstGeom>
        </p:spPr>
      </p:pic>
      <p:pic>
        <p:nvPicPr>
          <p:cNvPr id="25" name="Imagem 24" descr="Uma imagem com mapa, desenho, texto&#10;&#10;Descrição gerada automaticamente">
            <a:extLst>
              <a:ext uri="{FF2B5EF4-FFF2-40B4-BE49-F238E27FC236}">
                <a16:creationId xmlns:a16="http://schemas.microsoft.com/office/drawing/2014/main" id="{6B9BB0CF-D047-4A06-87AF-3859F611159F}"/>
              </a:ext>
            </a:extLst>
          </p:cNvPr>
          <p:cNvPicPr>
            <a:picLocks noChangeAspect="1"/>
          </p:cNvPicPr>
          <p:nvPr/>
        </p:nvPicPr>
        <p:blipFill>
          <a:blip r:embed="rId8">
            <a:clrChange>
              <a:clrFrom>
                <a:srgbClr val="FFFFFF"/>
              </a:clrFrom>
              <a:clrTo>
                <a:srgbClr val="FFFFFF">
                  <a:alpha val="0"/>
                </a:srgbClr>
              </a:clrTo>
            </a:clrChange>
            <a:duotone>
              <a:prstClr val="black"/>
              <a:schemeClr val="accent2">
                <a:tint val="45000"/>
                <a:satMod val="400000"/>
              </a:schemeClr>
            </a:duotone>
            <a:extLst>
              <a:ext uri="{BEBA8EAE-BF5A-486C-A8C5-ECC9F3942E4B}">
                <a14:imgProps xmlns:a14="http://schemas.microsoft.com/office/drawing/2010/main">
                  <a14:imgLayer r:embed="rId9">
                    <a14:imgEffect>
                      <a14:artisticPaintStrokes/>
                    </a14:imgEffect>
                    <a14:imgEffect>
                      <a14:sharpenSoften amount="-13000"/>
                    </a14:imgEffect>
                    <a14:imgEffect>
                      <a14:saturation sat="218000"/>
                    </a14:imgEffect>
                    <a14:imgEffect>
                      <a14:brightnessContrast contrast="27000"/>
                    </a14:imgEffect>
                  </a14:imgLayer>
                </a14:imgProps>
              </a:ext>
              <a:ext uri="{28A0092B-C50C-407E-A947-70E740481C1C}">
                <a14:useLocalDpi xmlns:a14="http://schemas.microsoft.com/office/drawing/2010/main" val="0"/>
              </a:ext>
            </a:extLst>
          </a:blip>
          <a:stretch>
            <a:fillRect/>
          </a:stretch>
        </p:blipFill>
        <p:spPr>
          <a:xfrm flipH="1">
            <a:off x="7723791" y="2460689"/>
            <a:ext cx="392778" cy="295001"/>
          </a:xfrm>
          <a:prstGeom prst="rect">
            <a:avLst/>
          </a:prstGeom>
        </p:spPr>
      </p:pic>
      <p:pic>
        <p:nvPicPr>
          <p:cNvPr id="26" name="Imagem 25" descr="Uma imagem com mapa, desenho, texto&#10;&#10;Descrição gerada automaticamente">
            <a:extLst>
              <a:ext uri="{FF2B5EF4-FFF2-40B4-BE49-F238E27FC236}">
                <a16:creationId xmlns:a16="http://schemas.microsoft.com/office/drawing/2014/main" id="{735B701A-23CD-453F-AFCE-DDD2CD60AA68}"/>
              </a:ext>
            </a:extLst>
          </p:cNvPr>
          <p:cNvPicPr>
            <a:picLocks noChangeAspect="1"/>
          </p:cNvPicPr>
          <p:nvPr/>
        </p:nvPicPr>
        <p:blipFill>
          <a:blip r:embed="rId8">
            <a:clrChange>
              <a:clrFrom>
                <a:srgbClr val="FFFFFF"/>
              </a:clrFrom>
              <a:clrTo>
                <a:srgbClr val="FFFFFF">
                  <a:alpha val="0"/>
                </a:srgbClr>
              </a:clrTo>
            </a:clrChange>
            <a:duotone>
              <a:prstClr val="black"/>
              <a:schemeClr val="accent2">
                <a:tint val="45000"/>
                <a:satMod val="400000"/>
              </a:schemeClr>
            </a:duotone>
            <a:extLst>
              <a:ext uri="{BEBA8EAE-BF5A-486C-A8C5-ECC9F3942E4B}">
                <a14:imgProps xmlns:a14="http://schemas.microsoft.com/office/drawing/2010/main">
                  <a14:imgLayer r:embed="rId9">
                    <a14:imgEffect>
                      <a14:artisticPaintStrokes/>
                    </a14:imgEffect>
                    <a14:imgEffect>
                      <a14:sharpenSoften amount="-13000"/>
                    </a14:imgEffect>
                    <a14:imgEffect>
                      <a14:saturation sat="218000"/>
                    </a14:imgEffect>
                    <a14:imgEffect>
                      <a14:brightnessContrast contrast="27000"/>
                    </a14:imgEffect>
                  </a14:imgLayer>
                </a14:imgProps>
              </a:ext>
              <a:ext uri="{28A0092B-C50C-407E-A947-70E740481C1C}">
                <a14:useLocalDpi xmlns:a14="http://schemas.microsoft.com/office/drawing/2010/main" val="0"/>
              </a:ext>
            </a:extLst>
          </a:blip>
          <a:stretch>
            <a:fillRect/>
          </a:stretch>
        </p:blipFill>
        <p:spPr>
          <a:xfrm>
            <a:off x="9416941" y="4078357"/>
            <a:ext cx="409194" cy="295001"/>
          </a:xfrm>
          <a:prstGeom prst="rect">
            <a:avLst/>
          </a:prstGeom>
        </p:spPr>
      </p:pic>
      <p:pic>
        <p:nvPicPr>
          <p:cNvPr id="27" name="Imagem 26" descr="Uma imagem com mapa, desenho, texto&#10;&#10;Descrição gerada automaticamente">
            <a:extLst>
              <a:ext uri="{FF2B5EF4-FFF2-40B4-BE49-F238E27FC236}">
                <a16:creationId xmlns:a16="http://schemas.microsoft.com/office/drawing/2014/main" id="{B9EE8829-C162-42B9-9D50-5D1F49C64648}"/>
              </a:ext>
            </a:extLst>
          </p:cNvPr>
          <p:cNvPicPr>
            <a:picLocks noChangeAspect="1"/>
          </p:cNvPicPr>
          <p:nvPr/>
        </p:nvPicPr>
        <p:blipFill>
          <a:blip r:embed="rId8">
            <a:clrChange>
              <a:clrFrom>
                <a:srgbClr val="FFFFFF"/>
              </a:clrFrom>
              <a:clrTo>
                <a:srgbClr val="FFFFFF">
                  <a:alpha val="0"/>
                </a:srgbClr>
              </a:clrTo>
            </a:clrChange>
            <a:duotone>
              <a:prstClr val="black"/>
              <a:schemeClr val="accent2">
                <a:tint val="45000"/>
                <a:satMod val="400000"/>
              </a:schemeClr>
            </a:duotone>
            <a:extLst>
              <a:ext uri="{BEBA8EAE-BF5A-486C-A8C5-ECC9F3942E4B}">
                <a14:imgProps xmlns:a14="http://schemas.microsoft.com/office/drawing/2010/main">
                  <a14:imgLayer r:embed="rId9">
                    <a14:imgEffect>
                      <a14:artisticPaintStrokes/>
                    </a14:imgEffect>
                    <a14:imgEffect>
                      <a14:sharpenSoften amount="-13000"/>
                    </a14:imgEffect>
                    <a14:imgEffect>
                      <a14:saturation sat="218000"/>
                    </a14:imgEffect>
                    <a14:imgEffect>
                      <a14:brightnessContrast contrast="27000"/>
                    </a14:imgEffect>
                  </a14:imgLayer>
                </a14:imgProps>
              </a:ext>
              <a:ext uri="{28A0092B-C50C-407E-A947-70E740481C1C}">
                <a14:useLocalDpi xmlns:a14="http://schemas.microsoft.com/office/drawing/2010/main" val="0"/>
              </a:ext>
            </a:extLst>
          </a:blip>
          <a:stretch>
            <a:fillRect/>
          </a:stretch>
        </p:blipFill>
        <p:spPr>
          <a:xfrm>
            <a:off x="9865718" y="2629607"/>
            <a:ext cx="409194" cy="295001"/>
          </a:xfrm>
          <a:prstGeom prst="rect">
            <a:avLst/>
          </a:prstGeom>
        </p:spPr>
      </p:pic>
      <p:pic>
        <p:nvPicPr>
          <p:cNvPr id="28" name="Imagem 27" descr="Uma imagem com mapa, desenho, texto&#10;&#10;Descrição gerada automaticamente">
            <a:extLst>
              <a:ext uri="{FF2B5EF4-FFF2-40B4-BE49-F238E27FC236}">
                <a16:creationId xmlns:a16="http://schemas.microsoft.com/office/drawing/2014/main" id="{2E28D4AB-ED37-4B4E-A44C-FB48D1101996}"/>
              </a:ext>
            </a:extLst>
          </p:cNvPr>
          <p:cNvPicPr>
            <a:picLocks noChangeAspect="1"/>
          </p:cNvPicPr>
          <p:nvPr/>
        </p:nvPicPr>
        <p:blipFill>
          <a:blip r:embed="rId8">
            <a:clrChange>
              <a:clrFrom>
                <a:srgbClr val="FFFFFF"/>
              </a:clrFrom>
              <a:clrTo>
                <a:srgbClr val="FFFFFF">
                  <a:alpha val="0"/>
                </a:srgbClr>
              </a:clrTo>
            </a:clrChange>
            <a:duotone>
              <a:prstClr val="black"/>
              <a:schemeClr val="accent2">
                <a:tint val="45000"/>
                <a:satMod val="400000"/>
              </a:schemeClr>
            </a:duotone>
            <a:extLst>
              <a:ext uri="{BEBA8EAE-BF5A-486C-A8C5-ECC9F3942E4B}">
                <a14:imgProps xmlns:a14="http://schemas.microsoft.com/office/drawing/2010/main">
                  <a14:imgLayer r:embed="rId9">
                    <a14:imgEffect>
                      <a14:artisticPaintStrokes/>
                    </a14:imgEffect>
                    <a14:imgEffect>
                      <a14:sharpenSoften amount="-13000"/>
                    </a14:imgEffect>
                    <a14:imgEffect>
                      <a14:saturation sat="218000"/>
                    </a14:imgEffect>
                    <a14:imgEffect>
                      <a14:brightnessContrast contrast="27000"/>
                    </a14:imgEffect>
                  </a14:imgLayer>
                </a14:imgProps>
              </a:ext>
              <a:ext uri="{28A0092B-C50C-407E-A947-70E740481C1C}">
                <a14:useLocalDpi xmlns:a14="http://schemas.microsoft.com/office/drawing/2010/main" val="0"/>
              </a:ext>
            </a:extLst>
          </a:blip>
          <a:stretch>
            <a:fillRect/>
          </a:stretch>
        </p:blipFill>
        <p:spPr>
          <a:xfrm>
            <a:off x="10460776" y="2429679"/>
            <a:ext cx="409194" cy="295001"/>
          </a:xfrm>
          <a:prstGeom prst="rect">
            <a:avLst/>
          </a:prstGeom>
        </p:spPr>
      </p:pic>
      <p:pic>
        <p:nvPicPr>
          <p:cNvPr id="29" name="Imagem 28" descr="Uma imagem com mapa, desenho, texto&#10;&#10;Descrição gerada automaticamente">
            <a:extLst>
              <a:ext uri="{FF2B5EF4-FFF2-40B4-BE49-F238E27FC236}">
                <a16:creationId xmlns:a16="http://schemas.microsoft.com/office/drawing/2014/main" id="{B1065D54-04F3-406D-A87D-AC930D4B1B13}"/>
              </a:ext>
            </a:extLst>
          </p:cNvPr>
          <p:cNvPicPr>
            <a:picLocks noChangeAspect="1"/>
          </p:cNvPicPr>
          <p:nvPr/>
        </p:nvPicPr>
        <p:blipFill>
          <a:blip r:embed="rId8">
            <a:clrChange>
              <a:clrFrom>
                <a:srgbClr val="FFFFFF"/>
              </a:clrFrom>
              <a:clrTo>
                <a:srgbClr val="FFFFFF">
                  <a:alpha val="0"/>
                </a:srgbClr>
              </a:clrTo>
            </a:clrChange>
            <a:duotone>
              <a:prstClr val="black"/>
              <a:schemeClr val="accent2">
                <a:tint val="45000"/>
                <a:satMod val="400000"/>
              </a:schemeClr>
            </a:duotone>
            <a:extLst>
              <a:ext uri="{BEBA8EAE-BF5A-486C-A8C5-ECC9F3942E4B}">
                <a14:imgProps xmlns:a14="http://schemas.microsoft.com/office/drawing/2010/main">
                  <a14:imgLayer r:embed="rId9">
                    <a14:imgEffect>
                      <a14:artisticPaintStrokes/>
                    </a14:imgEffect>
                    <a14:imgEffect>
                      <a14:sharpenSoften amount="-13000"/>
                    </a14:imgEffect>
                    <a14:imgEffect>
                      <a14:saturation sat="218000"/>
                    </a14:imgEffect>
                    <a14:imgEffect>
                      <a14:brightnessContrast contrast="27000"/>
                    </a14:imgEffect>
                  </a14:imgLayer>
                </a14:imgProps>
              </a:ext>
              <a:ext uri="{28A0092B-C50C-407E-A947-70E740481C1C}">
                <a14:useLocalDpi xmlns:a14="http://schemas.microsoft.com/office/drawing/2010/main" val="0"/>
              </a:ext>
            </a:extLst>
          </a:blip>
          <a:stretch>
            <a:fillRect/>
          </a:stretch>
        </p:blipFill>
        <p:spPr>
          <a:xfrm>
            <a:off x="7699803" y="3413868"/>
            <a:ext cx="409194" cy="295001"/>
          </a:xfrm>
          <a:prstGeom prst="rect">
            <a:avLst/>
          </a:prstGeom>
        </p:spPr>
      </p:pic>
      <p:pic>
        <p:nvPicPr>
          <p:cNvPr id="30" name="Imagem 29">
            <a:extLst>
              <a:ext uri="{FF2B5EF4-FFF2-40B4-BE49-F238E27FC236}">
                <a16:creationId xmlns:a16="http://schemas.microsoft.com/office/drawing/2014/main" id="{5E7FE937-3167-49E5-9162-806D10A72CCC}"/>
              </a:ext>
            </a:extLst>
          </p:cNvPr>
          <p:cNvPicPr>
            <a:picLocks noChangeAspect="1"/>
          </p:cNvPicPr>
          <p:nvPr/>
        </p:nvPicPr>
        <p:blipFill>
          <a:blip r:embed="rId10">
            <a:alphaModFix amt="20000"/>
          </a:blip>
          <a:stretch>
            <a:fillRect/>
          </a:stretch>
        </p:blipFill>
        <p:spPr>
          <a:xfrm>
            <a:off x="1003177" y="461890"/>
            <a:ext cx="10697592" cy="5928415"/>
          </a:xfrm>
          <a:prstGeom prst="rect">
            <a:avLst/>
          </a:prstGeom>
        </p:spPr>
      </p:pic>
    </p:spTree>
    <p:extLst>
      <p:ext uri="{BB962C8B-B14F-4D97-AF65-F5344CB8AC3E}">
        <p14:creationId xmlns:p14="http://schemas.microsoft.com/office/powerpoint/2010/main" val="31149735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B8482328-E01F-4364-B860-03D5D6F5C722}"/>
              </a:ext>
            </a:extLst>
          </p:cNvPr>
          <p:cNvPicPr>
            <a:picLocks noChangeAspect="1"/>
          </p:cNvPicPr>
          <p:nvPr/>
        </p:nvPicPr>
        <p:blipFill>
          <a:blip r:embed="rId3"/>
          <a:stretch>
            <a:fillRect/>
          </a:stretch>
        </p:blipFill>
        <p:spPr>
          <a:xfrm rot="5400000">
            <a:off x="2664101" y="-2669903"/>
            <a:ext cx="6863803" cy="12192002"/>
          </a:xfrm>
          <a:prstGeom prst="rect">
            <a:avLst/>
          </a:prstGeom>
        </p:spPr>
      </p:pic>
      <p:sp>
        <p:nvSpPr>
          <p:cNvPr id="31" name="CaixaDeTexto 30">
            <a:extLst>
              <a:ext uri="{FF2B5EF4-FFF2-40B4-BE49-F238E27FC236}">
                <a16:creationId xmlns:a16="http://schemas.microsoft.com/office/drawing/2014/main" id="{029D95E0-A79C-44F0-BC44-B595DA6B56FD}"/>
              </a:ext>
            </a:extLst>
          </p:cNvPr>
          <p:cNvSpPr txBox="1"/>
          <p:nvPr/>
        </p:nvSpPr>
        <p:spPr>
          <a:xfrm>
            <a:off x="5672758" y="533295"/>
            <a:ext cx="1748974" cy="338554"/>
          </a:xfrm>
          <a:prstGeom prst="rect">
            <a:avLst/>
          </a:prstGeom>
          <a:noFill/>
        </p:spPr>
        <p:txBody>
          <a:bodyPr wrap="square" rtlCol="0">
            <a:spAutoFit/>
          </a:bodyPr>
          <a:lstStyle/>
          <a:p>
            <a:r>
              <a:rPr lang="en-US" sz="1600" dirty="0">
                <a:solidFill>
                  <a:schemeClr val="accent1">
                    <a:lumMod val="40000"/>
                    <a:lumOff val="60000"/>
                  </a:schemeClr>
                </a:solidFill>
                <a:latin typeface="Russo One" panose="02000503050000020004" pitchFamily="2" charset="0"/>
              </a:rPr>
              <a:t>Contingencies</a:t>
            </a:r>
            <a:endParaRPr lang="pt-PT" sz="1600" dirty="0">
              <a:solidFill>
                <a:schemeClr val="accent1">
                  <a:lumMod val="40000"/>
                  <a:lumOff val="60000"/>
                </a:schemeClr>
              </a:solidFill>
              <a:latin typeface="Russo One" panose="02000503050000020004" pitchFamily="2" charset="0"/>
            </a:endParaRPr>
          </a:p>
        </p:txBody>
      </p:sp>
      <p:pic>
        <p:nvPicPr>
          <p:cNvPr id="6" name="Imagem 5">
            <a:extLst>
              <a:ext uri="{FF2B5EF4-FFF2-40B4-BE49-F238E27FC236}">
                <a16:creationId xmlns:a16="http://schemas.microsoft.com/office/drawing/2014/main" id="{D35D1DCC-3B53-43E0-8856-3C6BBE3060DD}"/>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9240906" y="5043916"/>
            <a:ext cx="1288012" cy="1288012"/>
          </a:xfrm>
          <a:prstGeom prst="rect">
            <a:avLst/>
          </a:prstGeom>
        </p:spPr>
      </p:pic>
      <p:cxnSp>
        <p:nvCxnSpPr>
          <p:cNvPr id="18" name="Conexão reta 17">
            <a:extLst>
              <a:ext uri="{FF2B5EF4-FFF2-40B4-BE49-F238E27FC236}">
                <a16:creationId xmlns:a16="http://schemas.microsoft.com/office/drawing/2014/main" id="{622A5095-CF56-4B1B-8B05-21D9C7BE60E9}"/>
              </a:ext>
            </a:extLst>
          </p:cNvPr>
          <p:cNvCxnSpPr>
            <a:cxnSpLocks/>
          </p:cNvCxnSpPr>
          <p:nvPr/>
        </p:nvCxnSpPr>
        <p:spPr>
          <a:xfrm>
            <a:off x="973332" y="1322205"/>
            <a:ext cx="272865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Conexão reta 18">
            <a:extLst>
              <a:ext uri="{FF2B5EF4-FFF2-40B4-BE49-F238E27FC236}">
                <a16:creationId xmlns:a16="http://schemas.microsoft.com/office/drawing/2014/main" id="{D98D0B3B-B57C-4E67-AFE3-0F2CDFA2826A}"/>
              </a:ext>
            </a:extLst>
          </p:cNvPr>
          <p:cNvCxnSpPr>
            <a:cxnSpLocks/>
          </p:cNvCxnSpPr>
          <p:nvPr/>
        </p:nvCxnSpPr>
        <p:spPr>
          <a:xfrm>
            <a:off x="973332" y="665017"/>
            <a:ext cx="220487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Conexão reta 20">
            <a:extLst>
              <a:ext uri="{FF2B5EF4-FFF2-40B4-BE49-F238E27FC236}">
                <a16:creationId xmlns:a16="http://schemas.microsoft.com/office/drawing/2014/main" id="{78B8ACF4-BD76-4E96-8195-7F24DE1D5F58}"/>
              </a:ext>
            </a:extLst>
          </p:cNvPr>
          <p:cNvCxnSpPr/>
          <p:nvPr/>
        </p:nvCxnSpPr>
        <p:spPr>
          <a:xfrm flipH="1" flipV="1">
            <a:off x="3178206" y="665017"/>
            <a:ext cx="532660" cy="66709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4" name="CaixaDeTexto 23">
            <a:extLst>
              <a:ext uri="{FF2B5EF4-FFF2-40B4-BE49-F238E27FC236}">
                <a16:creationId xmlns:a16="http://schemas.microsoft.com/office/drawing/2014/main" id="{A5F1B788-8D29-4884-B61B-3E7E4B87D80A}"/>
              </a:ext>
            </a:extLst>
          </p:cNvPr>
          <p:cNvSpPr txBox="1"/>
          <p:nvPr/>
        </p:nvSpPr>
        <p:spPr>
          <a:xfrm>
            <a:off x="921311" y="702572"/>
            <a:ext cx="2664701" cy="646331"/>
          </a:xfrm>
          <a:prstGeom prst="rect">
            <a:avLst/>
          </a:prstGeom>
          <a:noFill/>
          <a:ln w="38100">
            <a:noFill/>
          </a:ln>
        </p:spPr>
        <p:txBody>
          <a:bodyPr wrap="square" rtlCol="0">
            <a:spAutoFit/>
          </a:bodyPr>
          <a:lstStyle/>
          <a:p>
            <a:r>
              <a:rPr lang="en-US" dirty="0">
                <a:solidFill>
                  <a:schemeClr val="accent1">
                    <a:lumMod val="40000"/>
                    <a:lumOff val="60000"/>
                  </a:schemeClr>
                </a:solidFill>
                <a:latin typeface="Russo One" panose="02000503050000020004" pitchFamily="2" charset="0"/>
              </a:rPr>
              <a:t>Battle Plan:</a:t>
            </a:r>
          </a:p>
          <a:p>
            <a:r>
              <a:rPr lang="en-US" dirty="0">
                <a:solidFill>
                  <a:schemeClr val="accent1">
                    <a:lumMod val="40000"/>
                    <a:lumOff val="60000"/>
                  </a:schemeClr>
                </a:solidFill>
                <a:latin typeface="Russo One" panose="02000503050000020004" pitchFamily="2" charset="0"/>
              </a:rPr>
              <a:t>Ground Battle</a:t>
            </a:r>
            <a:endParaRPr lang="pt-PT" dirty="0">
              <a:solidFill>
                <a:schemeClr val="accent1">
                  <a:lumMod val="40000"/>
                  <a:lumOff val="60000"/>
                </a:schemeClr>
              </a:solidFill>
              <a:latin typeface="Russo One" panose="02000503050000020004" pitchFamily="2" charset="0"/>
            </a:endParaRPr>
          </a:p>
        </p:txBody>
      </p:sp>
      <p:sp>
        <p:nvSpPr>
          <p:cNvPr id="10" name="Retângulo 9">
            <a:extLst>
              <a:ext uri="{FF2B5EF4-FFF2-40B4-BE49-F238E27FC236}">
                <a16:creationId xmlns:a16="http://schemas.microsoft.com/office/drawing/2014/main" id="{6BD56671-70F5-4606-8B5E-9E2DA1B0E200}"/>
              </a:ext>
            </a:extLst>
          </p:cNvPr>
          <p:cNvSpPr/>
          <p:nvPr/>
        </p:nvSpPr>
        <p:spPr>
          <a:xfrm>
            <a:off x="1188981" y="1592403"/>
            <a:ext cx="9979127" cy="738664"/>
          </a:xfrm>
          <a:prstGeom prst="rect">
            <a:avLst/>
          </a:prstGeom>
          <a:ln w="38100">
            <a:solidFill>
              <a:schemeClr val="accent1"/>
            </a:solidFill>
          </a:ln>
        </p:spPr>
        <p:txBody>
          <a:bodyPr wrap="square">
            <a:spAutoFit/>
          </a:bodyPr>
          <a:lstStyle/>
          <a:p>
            <a:r>
              <a:rPr lang="en-US" sz="1400" dirty="0">
                <a:solidFill>
                  <a:schemeClr val="tx2">
                    <a:lumMod val="40000"/>
                    <a:lumOff val="60000"/>
                  </a:schemeClr>
                </a:solidFill>
                <a:latin typeface="Russo One" panose="02000503050000020004" pitchFamily="2" charset="0"/>
              </a:rPr>
              <a:t>Although the </a:t>
            </a:r>
            <a:r>
              <a:rPr lang="en-US" sz="1400" dirty="0" err="1">
                <a:solidFill>
                  <a:schemeClr val="tx2">
                    <a:lumMod val="40000"/>
                    <a:lumOff val="60000"/>
                  </a:schemeClr>
                </a:solidFill>
                <a:latin typeface="Russo One" panose="02000503050000020004" pitchFamily="2" charset="0"/>
              </a:rPr>
              <a:t>Dajorran</a:t>
            </a:r>
            <a:r>
              <a:rPr lang="en-US" sz="1400" dirty="0">
                <a:solidFill>
                  <a:schemeClr val="tx2">
                    <a:lumMod val="40000"/>
                    <a:lumOff val="60000"/>
                  </a:schemeClr>
                </a:solidFill>
                <a:latin typeface="Russo One" panose="02000503050000020004" pitchFamily="2" charset="0"/>
              </a:rPr>
              <a:t> Intelligence Agency is certain that Collective air units will behave in the manner described above, there exists a possibility the enemy may choose to respond or operate in different manners. These are listed below.</a:t>
            </a:r>
          </a:p>
        </p:txBody>
      </p:sp>
      <p:sp>
        <p:nvSpPr>
          <p:cNvPr id="11" name="Retângulo 10">
            <a:extLst>
              <a:ext uri="{FF2B5EF4-FFF2-40B4-BE49-F238E27FC236}">
                <a16:creationId xmlns:a16="http://schemas.microsoft.com/office/drawing/2014/main" id="{55EA4F6B-C807-496B-ACEC-82AA8D82AAD5}"/>
              </a:ext>
            </a:extLst>
          </p:cNvPr>
          <p:cNvSpPr/>
          <p:nvPr/>
        </p:nvSpPr>
        <p:spPr>
          <a:xfrm>
            <a:off x="1309912" y="2861911"/>
            <a:ext cx="2392076" cy="523220"/>
          </a:xfrm>
          <a:prstGeom prst="rect">
            <a:avLst/>
          </a:prstGeom>
          <a:ln w="38100">
            <a:solidFill>
              <a:schemeClr val="accent1"/>
            </a:solidFill>
          </a:ln>
        </p:spPr>
        <p:txBody>
          <a:bodyPr wrap="square">
            <a:spAutoFit/>
          </a:bodyPr>
          <a:lstStyle/>
          <a:p>
            <a:r>
              <a:rPr lang="en-US" sz="1400" dirty="0">
                <a:solidFill>
                  <a:schemeClr val="accent1">
                    <a:lumMod val="40000"/>
                    <a:lumOff val="60000"/>
                  </a:schemeClr>
                </a:solidFill>
                <a:latin typeface="Russo One" panose="02000503050000020004" pitchFamily="2" charset="0"/>
              </a:rPr>
              <a:t>Contingency Scenario 1:</a:t>
            </a:r>
          </a:p>
          <a:p>
            <a:r>
              <a:rPr lang="en-US" sz="1400" dirty="0">
                <a:solidFill>
                  <a:schemeClr val="accent1">
                    <a:lumMod val="40000"/>
                    <a:lumOff val="60000"/>
                  </a:schemeClr>
                </a:solidFill>
                <a:latin typeface="Russo One" panose="02000503050000020004" pitchFamily="2" charset="0"/>
              </a:rPr>
              <a:t>Swarm Tactics</a:t>
            </a:r>
          </a:p>
        </p:txBody>
      </p:sp>
      <p:sp>
        <p:nvSpPr>
          <p:cNvPr id="12" name="Retângulo 11">
            <a:extLst>
              <a:ext uri="{FF2B5EF4-FFF2-40B4-BE49-F238E27FC236}">
                <a16:creationId xmlns:a16="http://schemas.microsoft.com/office/drawing/2014/main" id="{C03E2A42-5C0F-435F-B297-84C60CCE17E0}"/>
              </a:ext>
            </a:extLst>
          </p:cNvPr>
          <p:cNvSpPr/>
          <p:nvPr/>
        </p:nvSpPr>
        <p:spPr>
          <a:xfrm>
            <a:off x="8490012" y="2847191"/>
            <a:ext cx="2392076" cy="523220"/>
          </a:xfrm>
          <a:prstGeom prst="rect">
            <a:avLst/>
          </a:prstGeom>
          <a:ln w="38100">
            <a:solidFill>
              <a:schemeClr val="accent1"/>
            </a:solidFill>
          </a:ln>
        </p:spPr>
        <p:txBody>
          <a:bodyPr wrap="square">
            <a:spAutoFit/>
          </a:bodyPr>
          <a:lstStyle/>
          <a:p>
            <a:r>
              <a:rPr lang="en-US" sz="1400" dirty="0">
                <a:solidFill>
                  <a:schemeClr val="accent1">
                    <a:lumMod val="40000"/>
                    <a:lumOff val="60000"/>
                  </a:schemeClr>
                </a:solidFill>
                <a:latin typeface="Russo One" panose="02000503050000020004" pitchFamily="2" charset="0"/>
              </a:rPr>
              <a:t>Contingency Scenario X:</a:t>
            </a:r>
          </a:p>
          <a:p>
            <a:r>
              <a:rPr lang="en-US" sz="1400" dirty="0">
                <a:solidFill>
                  <a:schemeClr val="accent1">
                    <a:lumMod val="40000"/>
                    <a:lumOff val="60000"/>
                  </a:schemeClr>
                </a:solidFill>
                <a:latin typeface="Russo One" panose="02000503050000020004" pitchFamily="2" charset="0"/>
              </a:rPr>
              <a:t>Iron Legion Betrayal</a:t>
            </a:r>
          </a:p>
        </p:txBody>
      </p:sp>
      <p:sp>
        <p:nvSpPr>
          <p:cNvPr id="14" name="Retângulo 13">
            <a:extLst>
              <a:ext uri="{FF2B5EF4-FFF2-40B4-BE49-F238E27FC236}">
                <a16:creationId xmlns:a16="http://schemas.microsoft.com/office/drawing/2014/main" id="{F7507F7C-507C-4BA4-839B-04D339424EA2}"/>
              </a:ext>
            </a:extLst>
          </p:cNvPr>
          <p:cNvSpPr/>
          <p:nvPr/>
        </p:nvSpPr>
        <p:spPr>
          <a:xfrm>
            <a:off x="4899962" y="2847191"/>
            <a:ext cx="2392076" cy="523220"/>
          </a:xfrm>
          <a:prstGeom prst="rect">
            <a:avLst/>
          </a:prstGeom>
          <a:ln w="38100">
            <a:solidFill>
              <a:schemeClr val="accent1"/>
            </a:solidFill>
          </a:ln>
        </p:spPr>
        <p:txBody>
          <a:bodyPr wrap="square">
            <a:spAutoFit/>
          </a:bodyPr>
          <a:lstStyle/>
          <a:p>
            <a:r>
              <a:rPr lang="en-US" sz="1400" dirty="0">
                <a:solidFill>
                  <a:schemeClr val="accent1">
                    <a:lumMod val="40000"/>
                    <a:lumOff val="60000"/>
                  </a:schemeClr>
                </a:solidFill>
                <a:latin typeface="Russo One" panose="02000503050000020004" pitchFamily="2" charset="0"/>
              </a:rPr>
              <a:t>Contingency Scenario 1:</a:t>
            </a:r>
          </a:p>
          <a:p>
            <a:r>
              <a:rPr lang="en-US" sz="1400" dirty="0">
                <a:solidFill>
                  <a:schemeClr val="accent1">
                    <a:lumMod val="40000"/>
                    <a:lumOff val="60000"/>
                  </a:schemeClr>
                </a:solidFill>
                <a:latin typeface="Russo One" panose="02000503050000020004" pitchFamily="2" charset="0"/>
              </a:rPr>
              <a:t>Airborne Assault</a:t>
            </a:r>
          </a:p>
        </p:txBody>
      </p:sp>
      <p:pic>
        <p:nvPicPr>
          <p:cNvPr id="16" name="Imagem 15">
            <a:extLst>
              <a:ext uri="{FF2B5EF4-FFF2-40B4-BE49-F238E27FC236}">
                <a16:creationId xmlns:a16="http://schemas.microsoft.com/office/drawing/2014/main" id="{78EEF730-C681-4B99-8A5C-03D0778E59B5}"/>
              </a:ext>
            </a:extLst>
          </p:cNvPr>
          <p:cNvPicPr>
            <a:picLocks noChangeAspect="1"/>
          </p:cNvPicPr>
          <p:nvPr/>
        </p:nvPicPr>
        <p:blipFill>
          <a:blip r:embed="rId5">
            <a:alphaModFix amt="20000"/>
          </a:blip>
          <a:stretch>
            <a:fillRect/>
          </a:stretch>
        </p:blipFill>
        <p:spPr>
          <a:xfrm>
            <a:off x="1003177" y="461890"/>
            <a:ext cx="10697592" cy="5928415"/>
          </a:xfrm>
          <a:prstGeom prst="rect">
            <a:avLst/>
          </a:prstGeom>
        </p:spPr>
      </p:pic>
    </p:spTree>
    <p:extLst>
      <p:ext uri="{BB962C8B-B14F-4D97-AF65-F5344CB8AC3E}">
        <p14:creationId xmlns:p14="http://schemas.microsoft.com/office/powerpoint/2010/main" val="31159948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B8482328-E01F-4364-B860-03D5D6F5C722}"/>
              </a:ext>
            </a:extLst>
          </p:cNvPr>
          <p:cNvPicPr>
            <a:picLocks noChangeAspect="1"/>
          </p:cNvPicPr>
          <p:nvPr/>
        </p:nvPicPr>
        <p:blipFill>
          <a:blip r:embed="rId3"/>
          <a:stretch>
            <a:fillRect/>
          </a:stretch>
        </p:blipFill>
        <p:spPr>
          <a:xfrm rot="5400000">
            <a:off x="2664101" y="-2669903"/>
            <a:ext cx="6863803" cy="12192002"/>
          </a:xfrm>
          <a:prstGeom prst="rect">
            <a:avLst/>
          </a:prstGeom>
        </p:spPr>
      </p:pic>
      <p:sp>
        <p:nvSpPr>
          <p:cNvPr id="31" name="CaixaDeTexto 30">
            <a:extLst>
              <a:ext uri="{FF2B5EF4-FFF2-40B4-BE49-F238E27FC236}">
                <a16:creationId xmlns:a16="http://schemas.microsoft.com/office/drawing/2014/main" id="{029D95E0-A79C-44F0-BC44-B595DA6B56FD}"/>
              </a:ext>
            </a:extLst>
          </p:cNvPr>
          <p:cNvSpPr txBox="1"/>
          <p:nvPr/>
        </p:nvSpPr>
        <p:spPr>
          <a:xfrm>
            <a:off x="4559343" y="533295"/>
            <a:ext cx="4199212" cy="338554"/>
          </a:xfrm>
          <a:prstGeom prst="rect">
            <a:avLst/>
          </a:prstGeom>
          <a:noFill/>
        </p:spPr>
        <p:txBody>
          <a:bodyPr wrap="square" rtlCol="0">
            <a:spAutoFit/>
          </a:bodyPr>
          <a:lstStyle/>
          <a:p>
            <a:r>
              <a:rPr lang="en-US" sz="1600" dirty="0">
                <a:solidFill>
                  <a:schemeClr val="accent1">
                    <a:lumMod val="40000"/>
                    <a:lumOff val="60000"/>
                  </a:schemeClr>
                </a:solidFill>
                <a:latin typeface="Russo One" panose="02000503050000020004" pitchFamily="2" charset="0"/>
              </a:rPr>
              <a:t>Contingency Scenario 1: Swarm tactics</a:t>
            </a:r>
            <a:endParaRPr lang="pt-PT" sz="1600" dirty="0">
              <a:solidFill>
                <a:schemeClr val="accent1">
                  <a:lumMod val="40000"/>
                  <a:lumOff val="60000"/>
                </a:schemeClr>
              </a:solidFill>
              <a:latin typeface="Russo One" panose="02000503050000020004" pitchFamily="2" charset="0"/>
            </a:endParaRPr>
          </a:p>
        </p:txBody>
      </p:sp>
      <p:pic>
        <p:nvPicPr>
          <p:cNvPr id="6" name="Imagem 5">
            <a:extLst>
              <a:ext uri="{FF2B5EF4-FFF2-40B4-BE49-F238E27FC236}">
                <a16:creationId xmlns:a16="http://schemas.microsoft.com/office/drawing/2014/main" id="{D35D1DCC-3B53-43E0-8856-3C6BBE3060DD}"/>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9240906" y="5043916"/>
            <a:ext cx="1288012" cy="1288012"/>
          </a:xfrm>
          <a:prstGeom prst="rect">
            <a:avLst/>
          </a:prstGeom>
        </p:spPr>
      </p:pic>
      <p:cxnSp>
        <p:nvCxnSpPr>
          <p:cNvPr id="18" name="Conexão reta 17">
            <a:extLst>
              <a:ext uri="{FF2B5EF4-FFF2-40B4-BE49-F238E27FC236}">
                <a16:creationId xmlns:a16="http://schemas.microsoft.com/office/drawing/2014/main" id="{622A5095-CF56-4B1B-8B05-21D9C7BE60E9}"/>
              </a:ext>
            </a:extLst>
          </p:cNvPr>
          <p:cNvCxnSpPr>
            <a:cxnSpLocks/>
          </p:cNvCxnSpPr>
          <p:nvPr/>
        </p:nvCxnSpPr>
        <p:spPr>
          <a:xfrm>
            <a:off x="973332" y="1322205"/>
            <a:ext cx="272865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Conexão reta 18">
            <a:extLst>
              <a:ext uri="{FF2B5EF4-FFF2-40B4-BE49-F238E27FC236}">
                <a16:creationId xmlns:a16="http://schemas.microsoft.com/office/drawing/2014/main" id="{D98D0B3B-B57C-4E67-AFE3-0F2CDFA2826A}"/>
              </a:ext>
            </a:extLst>
          </p:cNvPr>
          <p:cNvCxnSpPr>
            <a:cxnSpLocks/>
          </p:cNvCxnSpPr>
          <p:nvPr/>
        </p:nvCxnSpPr>
        <p:spPr>
          <a:xfrm>
            <a:off x="973332" y="665017"/>
            <a:ext cx="220487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Conexão reta 20">
            <a:extLst>
              <a:ext uri="{FF2B5EF4-FFF2-40B4-BE49-F238E27FC236}">
                <a16:creationId xmlns:a16="http://schemas.microsoft.com/office/drawing/2014/main" id="{78B8ACF4-BD76-4E96-8195-7F24DE1D5F58}"/>
              </a:ext>
            </a:extLst>
          </p:cNvPr>
          <p:cNvCxnSpPr/>
          <p:nvPr/>
        </p:nvCxnSpPr>
        <p:spPr>
          <a:xfrm flipH="1" flipV="1">
            <a:off x="3178206" y="665017"/>
            <a:ext cx="532660" cy="66709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4" name="CaixaDeTexto 23">
            <a:extLst>
              <a:ext uri="{FF2B5EF4-FFF2-40B4-BE49-F238E27FC236}">
                <a16:creationId xmlns:a16="http://schemas.microsoft.com/office/drawing/2014/main" id="{A5F1B788-8D29-4884-B61B-3E7E4B87D80A}"/>
              </a:ext>
            </a:extLst>
          </p:cNvPr>
          <p:cNvSpPr txBox="1"/>
          <p:nvPr/>
        </p:nvSpPr>
        <p:spPr>
          <a:xfrm>
            <a:off x="921311" y="702572"/>
            <a:ext cx="2664701" cy="646331"/>
          </a:xfrm>
          <a:prstGeom prst="rect">
            <a:avLst/>
          </a:prstGeom>
          <a:noFill/>
          <a:ln w="38100">
            <a:noFill/>
          </a:ln>
        </p:spPr>
        <p:txBody>
          <a:bodyPr wrap="square" rtlCol="0">
            <a:spAutoFit/>
          </a:bodyPr>
          <a:lstStyle/>
          <a:p>
            <a:r>
              <a:rPr lang="en-US" dirty="0">
                <a:solidFill>
                  <a:schemeClr val="accent1">
                    <a:lumMod val="40000"/>
                    <a:lumOff val="60000"/>
                  </a:schemeClr>
                </a:solidFill>
                <a:latin typeface="Russo One" panose="02000503050000020004" pitchFamily="2" charset="0"/>
              </a:rPr>
              <a:t>Battle Plan:</a:t>
            </a:r>
          </a:p>
          <a:p>
            <a:r>
              <a:rPr lang="en-US" dirty="0">
                <a:solidFill>
                  <a:schemeClr val="accent1">
                    <a:lumMod val="40000"/>
                    <a:lumOff val="60000"/>
                  </a:schemeClr>
                </a:solidFill>
                <a:latin typeface="Russo One" panose="02000503050000020004" pitchFamily="2" charset="0"/>
              </a:rPr>
              <a:t>Ground Battle</a:t>
            </a:r>
            <a:endParaRPr lang="pt-PT" dirty="0">
              <a:solidFill>
                <a:schemeClr val="accent1">
                  <a:lumMod val="40000"/>
                  <a:lumOff val="60000"/>
                </a:schemeClr>
              </a:solidFill>
              <a:latin typeface="Russo One" panose="02000503050000020004" pitchFamily="2" charset="0"/>
            </a:endParaRPr>
          </a:p>
        </p:txBody>
      </p:sp>
      <p:sp>
        <p:nvSpPr>
          <p:cNvPr id="10" name="Retângulo 9">
            <a:extLst>
              <a:ext uri="{FF2B5EF4-FFF2-40B4-BE49-F238E27FC236}">
                <a16:creationId xmlns:a16="http://schemas.microsoft.com/office/drawing/2014/main" id="{6BD56671-70F5-4606-8B5E-9E2DA1B0E200}"/>
              </a:ext>
            </a:extLst>
          </p:cNvPr>
          <p:cNvSpPr/>
          <p:nvPr/>
        </p:nvSpPr>
        <p:spPr>
          <a:xfrm>
            <a:off x="1188981" y="1592403"/>
            <a:ext cx="9979127" cy="3416320"/>
          </a:xfrm>
          <a:prstGeom prst="rect">
            <a:avLst/>
          </a:prstGeom>
          <a:ln w="38100">
            <a:solidFill>
              <a:schemeClr val="accent1"/>
            </a:solidFill>
          </a:ln>
        </p:spPr>
        <p:txBody>
          <a:bodyPr wrap="square">
            <a:spAutoFit/>
          </a:bodyPr>
          <a:lstStyle/>
          <a:p>
            <a:r>
              <a:rPr lang="en-US" sz="1200" dirty="0">
                <a:solidFill>
                  <a:schemeClr val="tx2">
                    <a:lumMod val="40000"/>
                    <a:lumOff val="60000"/>
                  </a:schemeClr>
                </a:solidFill>
                <a:latin typeface="Russo One" panose="02000503050000020004" pitchFamily="2" charset="0"/>
              </a:rPr>
              <a:t>It is possible, though unlikely, that the Collective will eschew the protection or air support along their entire front and will instead focus the majority of their units in a ‘swarm’ along a single sector in hopes of overwhelming it.</a:t>
            </a:r>
          </a:p>
          <a:p>
            <a:endParaRPr lang="en-US" sz="1200" dirty="0">
              <a:solidFill>
                <a:schemeClr val="tx2">
                  <a:lumMod val="40000"/>
                  <a:lumOff val="60000"/>
                </a:schemeClr>
              </a:solidFill>
              <a:latin typeface="Russo One" panose="02000503050000020004" pitchFamily="2" charset="0"/>
            </a:endParaRPr>
          </a:p>
          <a:p>
            <a:r>
              <a:rPr lang="en-US" sz="1200" dirty="0">
                <a:solidFill>
                  <a:schemeClr val="tx2">
                    <a:lumMod val="40000"/>
                    <a:lumOff val="60000"/>
                  </a:schemeClr>
                </a:solidFill>
                <a:latin typeface="Russo One" panose="02000503050000020004" pitchFamily="2" charset="0"/>
              </a:rPr>
              <a:t>Were this to happen, LAAT gunships are to be redirected to aggressively attack Collective ground troops and to stall their advance in other sectors. Artillery lines, where feasible, are to be deployed/redirected to face the enemy swarm and open fire with up to 70% of available units, if possible. SPHA units to remain in reserve until they can be deployed more safely to engage grouped-up Lancers.</a:t>
            </a:r>
          </a:p>
          <a:p>
            <a:endParaRPr lang="en-US" sz="1200" dirty="0">
              <a:solidFill>
                <a:schemeClr val="tx2">
                  <a:lumMod val="40000"/>
                  <a:lumOff val="60000"/>
                </a:schemeClr>
              </a:solidFill>
              <a:latin typeface="Russo One" panose="02000503050000020004" pitchFamily="2" charset="0"/>
            </a:endParaRPr>
          </a:p>
          <a:p>
            <a:r>
              <a:rPr lang="en-US" sz="1200" dirty="0">
                <a:solidFill>
                  <a:schemeClr val="tx2">
                    <a:lumMod val="40000"/>
                    <a:lumOff val="60000"/>
                  </a:schemeClr>
                </a:solidFill>
                <a:latin typeface="Russo One" panose="02000503050000020004" pitchFamily="2" charset="0"/>
              </a:rPr>
              <a:t>The goal is to make the Collective pay for their lack of air superiority in other sectors, relieving pressure on Brotherhood frontline units that may be then used to reinforce the main sector of the enemy’s advance. Further, such a high concentration of enemy air power in one place will congest the skies and allow a sudden and overwhelming use of anti-air artillery to disrupt their formations.</a:t>
            </a:r>
          </a:p>
          <a:p>
            <a:endParaRPr lang="en-US" sz="1200" dirty="0">
              <a:solidFill>
                <a:schemeClr val="tx2">
                  <a:lumMod val="40000"/>
                  <a:lumOff val="60000"/>
                </a:schemeClr>
              </a:solidFill>
              <a:latin typeface="Russo One" panose="02000503050000020004" pitchFamily="2" charset="0"/>
            </a:endParaRPr>
          </a:p>
          <a:p>
            <a:r>
              <a:rPr lang="en-US" sz="1200" dirty="0">
                <a:solidFill>
                  <a:schemeClr val="tx2">
                    <a:lumMod val="40000"/>
                    <a:lumOff val="60000"/>
                  </a:schemeClr>
                </a:solidFill>
                <a:latin typeface="Russo One" panose="02000503050000020004" pitchFamily="2" charset="0"/>
              </a:rPr>
              <a:t>Once sufficiently disrupted, it is likely the Lancers will be left unguarded, being far slower than the starfighters escorting them. If a window of opportunity presents itself, SPHA units are to be deployed aggressively, possibly straight into firing position, and engage Lancers. Due to the clumped up nature of these large airborne targets, a dispersed crescent-shaped deployment of SPHA lines along a wide area will likely yield favorable results in providing crippling fire to the formation and disallowing an orderly retreat.</a:t>
            </a:r>
          </a:p>
        </p:txBody>
      </p:sp>
      <p:pic>
        <p:nvPicPr>
          <p:cNvPr id="13" name="Imagem 12">
            <a:extLst>
              <a:ext uri="{FF2B5EF4-FFF2-40B4-BE49-F238E27FC236}">
                <a16:creationId xmlns:a16="http://schemas.microsoft.com/office/drawing/2014/main" id="{FE48CB54-2A22-4750-A75E-1FDB2DF373EE}"/>
              </a:ext>
            </a:extLst>
          </p:cNvPr>
          <p:cNvPicPr>
            <a:picLocks noChangeAspect="1"/>
          </p:cNvPicPr>
          <p:nvPr/>
        </p:nvPicPr>
        <p:blipFill>
          <a:blip r:embed="rId5">
            <a:alphaModFix amt="20000"/>
          </a:blip>
          <a:stretch>
            <a:fillRect/>
          </a:stretch>
        </p:blipFill>
        <p:spPr>
          <a:xfrm>
            <a:off x="1003177" y="461890"/>
            <a:ext cx="10697592" cy="5928415"/>
          </a:xfrm>
          <a:prstGeom prst="rect">
            <a:avLst/>
          </a:prstGeom>
        </p:spPr>
      </p:pic>
    </p:spTree>
    <p:extLst>
      <p:ext uri="{BB962C8B-B14F-4D97-AF65-F5344CB8AC3E}">
        <p14:creationId xmlns:p14="http://schemas.microsoft.com/office/powerpoint/2010/main" val="20624560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B8482328-E01F-4364-B860-03D5D6F5C722}"/>
              </a:ext>
            </a:extLst>
          </p:cNvPr>
          <p:cNvPicPr>
            <a:picLocks noChangeAspect="1"/>
          </p:cNvPicPr>
          <p:nvPr/>
        </p:nvPicPr>
        <p:blipFill>
          <a:blip r:embed="rId3"/>
          <a:stretch>
            <a:fillRect/>
          </a:stretch>
        </p:blipFill>
        <p:spPr>
          <a:xfrm rot="5400000">
            <a:off x="2664101" y="-2669903"/>
            <a:ext cx="6863803" cy="12192002"/>
          </a:xfrm>
          <a:prstGeom prst="rect">
            <a:avLst/>
          </a:prstGeom>
        </p:spPr>
      </p:pic>
      <p:sp>
        <p:nvSpPr>
          <p:cNvPr id="31" name="CaixaDeTexto 30">
            <a:extLst>
              <a:ext uri="{FF2B5EF4-FFF2-40B4-BE49-F238E27FC236}">
                <a16:creationId xmlns:a16="http://schemas.microsoft.com/office/drawing/2014/main" id="{029D95E0-A79C-44F0-BC44-B595DA6B56FD}"/>
              </a:ext>
            </a:extLst>
          </p:cNvPr>
          <p:cNvSpPr txBox="1"/>
          <p:nvPr/>
        </p:nvSpPr>
        <p:spPr>
          <a:xfrm>
            <a:off x="4473527" y="533295"/>
            <a:ext cx="4540269" cy="338554"/>
          </a:xfrm>
          <a:prstGeom prst="rect">
            <a:avLst/>
          </a:prstGeom>
          <a:noFill/>
        </p:spPr>
        <p:txBody>
          <a:bodyPr wrap="square" rtlCol="0">
            <a:spAutoFit/>
          </a:bodyPr>
          <a:lstStyle/>
          <a:p>
            <a:r>
              <a:rPr lang="en-US" sz="1600" dirty="0">
                <a:solidFill>
                  <a:schemeClr val="accent1">
                    <a:lumMod val="40000"/>
                    <a:lumOff val="60000"/>
                  </a:schemeClr>
                </a:solidFill>
                <a:latin typeface="Russo One" panose="02000503050000020004" pitchFamily="2" charset="0"/>
              </a:rPr>
              <a:t>Contingency Scenario 2: Airborne Assault</a:t>
            </a:r>
            <a:endParaRPr lang="pt-PT" sz="1600" dirty="0">
              <a:solidFill>
                <a:schemeClr val="accent1">
                  <a:lumMod val="40000"/>
                  <a:lumOff val="60000"/>
                </a:schemeClr>
              </a:solidFill>
              <a:latin typeface="Russo One" panose="02000503050000020004" pitchFamily="2" charset="0"/>
            </a:endParaRPr>
          </a:p>
        </p:txBody>
      </p:sp>
      <p:pic>
        <p:nvPicPr>
          <p:cNvPr id="6" name="Imagem 5">
            <a:extLst>
              <a:ext uri="{FF2B5EF4-FFF2-40B4-BE49-F238E27FC236}">
                <a16:creationId xmlns:a16="http://schemas.microsoft.com/office/drawing/2014/main" id="{D35D1DCC-3B53-43E0-8856-3C6BBE3060DD}"/>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9240906" y="5043916"/>
            <a:ext cx="1288012" cy="1288012"/>
          </a:xfrm>
          <a:prstGeom prst="rect">
            <a:avLst/>
          </a:prstGeom>
        </p:spPr>
      </p:pic>
      <p:cxnSp>
        <p:nvCxnSpPr>
          <p:cNvPr id="18" name="Conexão reta 17">
            <a:extLst>
              <a:ext uri="{FF2B5EF4-FFF2-40B4-BE49-F238E27FC236}">
                <a16:creationId xmlns:a16="http://schemas.microsoft.com/office/drawing/2014/main" id="{622A5095-CF56-4B1B-8B05-21D9C7BE60E9}"/>
              </a:ext>
            </a:extLst>
          </p:cNvPr>
          <p:cNvCxnSpPr>
            <a:cxnSpLocks/>
          </p:cNvCxnSpPr>
          <p:nvPr/>
        </p:nvCxnSpPr>
        <p:spPr>
          <a:xfrm>
            <a:off x="973332" y="1322205"/>
            <a:ext cx="272865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Conexão reta 18">
            <a:extLst>
              <a:ext uri="{FF2B5EF4-FFF2-40B4-BE49-F238E27FC236}">
                <a16:creationId xmlns:a16="http://schemas.microsoft.com/office/drawing/2014/main" id="{D98D0B3B-B57C-4E67-AFE3-0F2CDFA2826A}"/>
              </a:ext>
            </a:extLst>
          </p:cNvPr>
          <p:cNvCxnSpPr>
            <a:cxnSpLocks/>
          </p:cNvCxnSpPr>
          <p:nvPr/>
        </p:nvCxnSpPr>
        <p:spPr>
          <a:xfrm>
            <a:off x="973332" y="665017"/>
            <a:ext cx="220487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Conexão reta 20">
            <a:extLst>
              <a:ext uri="{FF2B5EF4-FFF2-40B4-BE49-F238E27FC236}">
                <a16:creationId xmlns:a16="http://schemas.microsoft.com/office/drawing/2014/main" id="{78B8ACF4-BD76-4E96-8195-7F24DE1D5F58}"/>
              </a:ext>
            </a:extLst>
          </p:cNvPr>
          <p:cNvCxnSpPr/>
          <p:nvPr/>
        </p:nvCxnSpPr>
        <p:spPr>
          <a:xfrm flipH="1" flipV="1">
            <a:off x="3178206" y="665017"/>
            <a:ext cx="532660" cy="66709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4" name="CaixaDeTexto 23">
            <a:extLst>
              <a:ext uri="{FF2B5EF4-FFF2-40B4-BE49-F238E27FC236}">
                <a16:creationId xmlns:a16="http://schemas.microsoft.com/office/drawing/2014/main" id="{A5F1B788-8D29-4884-B61B-3E7E4B87D80A}"/>
              </a:ext>
            </a:extLst>
          </p:cNvPr>
          <p:cNvSpPr txBox="1"/>
          <p:nvPr/>
        </p:nvSpPr>
        <p:spPr>
          <a:xfrm>
            <a:off x="921311" y="702572"/>
            <a:ext cx="2664701" cy="646331"/>
          </a:xfrm>
          <a:prstGeom prst="rect">
            <a:avLst/>
          </a:prstGeom>
          <a:noFill/>
          <a:ln w="38100">
            <a:noFill/>
          </a:ln>
        </p:spPr>
        <p:txBody>
          <a:bodyPr wrap="square" rtlCol="0">
            <a:spAutoFit/>
          </a:bodyPr>
          <a:lstStyle/>
          <a:p>
            <a:r>
              <a:rPr lang="en-US" dirty="0">
                <a:solidFill>
                  <a:schemeClr val="accent1">
                    <a:lumMod val="40000"/>
                    <a:lumOff val="60000"/>
                  </a:schemeClr>
                </a:solidFill>
                <a:latin typeface="Russo One" panose="02000503050000020004" pitchFamily="2" charset="0"/>
              </a:rPr>
              <a:t>Battle Plan:</a:t>
            </a:r>
          </a:p>
          <a:p>
            <a:r>
              <a:rPr lang="en-US" dirty="0">
                <a:solidFill>
                  <a:schemeClr val="accent1">
                    <a:lumMod val="40000"/>
                    <a:lumOff val="60000"/>
                  </a:schemeClr>
                </a:solidFill>
                <a:latin typeface="Russo One" panose="02000503050000020004" pitchFamily="2" charset="0"/>
              </a:rPr>
              <a:t>Ground Battle</a:t>
            </a:r>
            <a:endParaRPr lang="pt-PT" dirty="0">
              <a:solidFill>
                <a:schemeClr val="accent1">
                  <a:lumMod val="40000"/>
                  <a:lumOff val="60000"/>
                </a:schemeClr>
              </a:solidFill>
              <a:latin typeface="Russo One" panose="02000503050000020004" pitchFamily="2" charset="0"/>
            </a:endParaRPr>
          </a:p>
        </p:txBody>
      </p:sp>
      <p:sp>
        <p:nvSpPr>
          <p:cNvPr id="10" name="Retângulo 9">
            <a:extLst>
              <a:ext uri="{FF2B5EF4-FFF2-40B4-BE49-F238E27FC236}">
                <a16:creationId xmlns:a16="http://schemas.microsoft.com/office/drawing/2014/main" id="{6BD56671-70F5-4606-8B5E-9E2DA1B0E200}"/>
              </a:ext>
            </a:extLst>
          </p:cNvPr>
          <p:cNvSpPr/>
          <p:nvPr/>
        </p:nvSpPr>
        <p:spPr>
          <a:xfrm>
            <a:off x="1188981" y="2265404"/>
            <a:ext cx="9979127" cy="2308324"/>
          </a:xfrm>
          <a:prstGeom prst="rect">
            <a:avLst/>
          </a:prstGeom>
          <a:ln w="38100">
            <a:solidFill>
              <a:schemeClr val="accent1"/>
            </a:solidFill>
          </a:ln>
        </p:spPr>
        <p:txBody>
          <a:bodyPr wrap="square">
            <a:spAutoFit/>
          </a:bodyPr>
          <a:lstStyle/>
          <a:p>
            <a:r>
              <a:rPr lang="en-US" sz="1200" dirty="0">
                <a:solidFill>
                  <a:schemeClr val="tx2">
                    <a:lumMod val="40000"/>
                    <a:lumOff val="60000"/>
                  </a:schemeClr>
                </a:solidFill>
                <a:latin typeface="Russo One" panose="02000503050000020004" pitchFamily="2" charset="0"/>
              </a:rPr>
              <a:t>Although not mentioned, it is possible the Collective might try deploying troops from the Lancers in order to attack anti-air batteries. Jet pack armed cyborg infantry is not an unknown quantity among their ranks.</a:t>
            </a:r>
          </a:p>
          <a:p>
            <a:endParaRPr lang="en-US" sz="1200" dirty="0">
              <a:solidFill>
                <a:schemeClr val="tx2">
                  <a:lumMod val="40000"/>
                  <a:lumOff val="60000"/>
                </a:schemeClr>
              </a:solidFill>
              <a:latin typeface="Russo One" panose="02000503050000020004" pitchFamily="2" charset="0"/>
            </a:endParaRPr>
          </a:p>
          <a:p>
            <a:r>
              <a:rPr lang="en-US" sz="1200" dirty="0">
                <a:solidFill>
                  <a:schemeClr val="tx2">
                    <a:lumMod val="40000"/>
                    <a:lumOff val="60000"/>
                  </a:schemeClr>
                </a:solidFill>
                <a:latin typeface="Russo One" panose="02000503050000020004" pitchFamily="2" charset="0"/>
              </a:rPr>
              <a:t>To counteract this, each artillery battery will have half a Company of Line Infantry as close support, and the paired battery have precise coordinates to the location of allied units in order to ensure accurate fire support ‘danger close’ if such be required. If contact to any battery be lost, the paired battery (if not engaged) is to conduct an area fire mission to destroy surviving hostile troops.</a:t>
            </a:r>
          </a:p>
          <a:p>
            <a:endParaRPr lang="en-US" sz="1200" dirty="0">
              <a:solidFill>
                <a:schemeClr val="tx2">
                  <a:lumMod val="40000"/>
                  <a:lumOff val="60000"/>
                </a:schemeClr>
              </a:solidFill>
              <a:latin typeface="Russo One" panose="02000503050000020004" pitchFamily="2" charset="0"/>
            </a:endParaRPr>
          </a:p>
          <a:p>
            <a:r>
              <a:rPr lang="en-US" sz="1200" dirty="0">
                <a:solidFill>
                  <a:schemeClr val="tx2">
                    <a:lumMod val="40000"/>
                    <a:lumOff val="60000"/>
                  </a:schemeClr>
                </a:solidFill>
                <a:latin typeface="Russo One" panose="02000503050000020004" pitchFamily="2" charset="0"/>
              </a:rPr>
              <a:t>Where further reinforcement is required to deal with ground troops, a special detachment consisting of a flight of VT-49 Decimators, two Special Missions Companies from the 2</a:t>
            </a:r>
            <a:r>
              <a:rPr lang="en-US" sz="1200" baseline="30000" dirty="0">
                <a:solidFill>
                  <a:schemeClr val="tx2">
                    <a:lumMod val="40000"/>
                    <a:lumOff val="60000"/>
                  </a:schemeClr>
                </a:solidFill>
                <a:latin typeface="Russo One" panose="02000503050000020004" pitchFamily="2" charset="0"/>
              </a:rPr>
              <a:t>nd</a:t>
            </a:r>
            <a:r>
              <a:rPr lang="en-US" sz="1200" dirty="0">
                <a:solidFill>
                  <a:schemeClr val="tx2">
                    <a:lumMod val="40000"/>
                    <a:lumOff val="60000"/>
                  </a:schemeClr>
                </a:solidFill>
                <a:latin typeface="Russo One" panose="02000503050000020004" pitchFamily="2" charset="0"/>
              </a:rPr>
              <a:t> Regiment 4</a:t>
            </a:r>
            <a:r>
              <a:rPr lang="en-US" sz="1200" baseline="30000" dirty="0">
                <a:solidFill>
                  <a:schemeClr val="tx2">
                    <a:lumMod val="40000"/>
                    <a:lumOff val="60000"/>
                  </a:schemeClr>
                </a:solidFill>
                <a:latin typeface="Russo One" panose="02000503050000020004" pitchFamily="2" charset="0"/>
              </a:rPr>
              <a:t>th</a:t>
            </a:r>
            <a:r>
              <a:rPr lang="en-US" sz="1200" dirty="0">
                <a:solidFill>
                  <a:schemeClr val="tx2">
                    <a:lumMod val="40000"/>
                    <a:lumOff val="60000"/>
                  </a:schemeClr>
                </a:solidFill>
                <a:latin typeface="Russo One" panose="02000503050000020004" pitchFamily="2" charset="0"/>
              </a:rPr>
              <a:t> Battalion and two Assault Companies from 2</a:t>
            </a:r>
            <a:r>
              <a:rPr lang="en-US" sz="1200" baseline="30000" dirty="0">
                <a:solidFill>
                  <a:schemeClr val="tx2">
                    <a:lumMod val="40000"/>
                    <a:lumOff val="60000"/>
                  </a:schemeClr>
                </a:solidFill>
                <a:latin typeface="Russo One" panose="02000503050000020004" pitchFamily="2" charset="0"/>
              </a:rPr>
              <a:t>nd</a:t>
            </a:r>
            <a:r>
              <a:rPr lang="en-US" sz="1200" dirty="0">
                <a:solidFill>
                  <a:schemeClr val="tx2">
                    <a:lumMod val="40000"/>
                    <a:lumOff val="60000"/>
                  </a:schemeClr>
                </a:solidFill>
                <a:latin typeface="Russo One" panose="02000503050000020004" pitchFamily="2" charset="0"/>
              </a:rPr>
              <a:t> Regiment 2</a:t>
            </a:r>
            <a:r>
              <a:rPr lang="en-US" sz="1200" baseline="30000" dirty="0">
                <a:solidFill>
                  <a:schemeClr val="tx2">
                    <a:lumMod val="40000"/>
                    <a:lumOff val="60000"/>
                  </a:schemeClr>
                </a:solidFill>
                <a:latin typeface="Russo One" panose="02000503050000020004" pitchFamily="2" charset="0"/>
              </a:rPr>
              <a:t>nd</a:t>
            </a:r>
            <a:r>
              <a:rPr lang="en-US" sz="1200" dirty="0">
                <a:solidFill>
                  <a:schemeClr val="tx2">
                    <a:lumMod val="40000"/>
                    <a:lumOff val="60000"/>
                  </a:schemeClr>
                </a:solidFill>
                <a:latin typeface="Russo One" panose="02000503050000020004" pitchFamily="2" charset="0"/>
              </a:rPr>
              <a:t> Battalion will be made available to the battlefield commander. These forces are held in strategic reserve, however, and are not listed in the main forces available as they are meant </a:t>
            </a:r>
            <a:r>
              <a:rPr lang="en-US" sz="1200" i="1" dirty="0">
                <a:solidFill>
                  <a:schemeClr val="tx2">
                    <a:lumMod val="40000"/>
                    <a:lumOff val="60000"/>
                  </a:schemeClr>
                </a:solidFill>
                <a:latin typeface="Russo One" panose="02000503050000020004" pitchFamily="2" charset="0"/>
              </a:rPr>
              <a:t>solely</a:t>
            </a:r>
            <a:r>
              <a:rPr lang="en-US" sz="1200" dirty="0">
                <a:solidFill>
                  <a:schemeClr val="tx2">
                    <a:lumMod val="40000"/>
                    <a:lumOff val="60000"/>
                  </a:schemeClr>
                </a:solidFill>
                <a:latin typeface="Russo One" panose="02000503050000020004" pitchFamily="2" charset="0"/>
              </a:rPr>
              <a:t> for counter-attack purposes.</a:t>
            </a:r>
          </a:p>
        </p:txBody>
      </p:sp>
      <p:pic>
        <p:nvPicPr>
          <p:cNvPr id="11" name="Imagem 10">
            <a:extLst>
              <a:ext uri="{FF2B5EF4-FFF2-40B4-BE49-F238E27FC236}">
                <a16:creationId xmlns:a16="http://schemas.microsoft.com/office/drawing/2014/main" id="{1C4F3D9D-C6C0-4E74-9387-F5E27FFB293F}"/>
              </a:ext>
            </a:extLst>
          </p:cNvPr>
          <p:cNvPicPr>
            <a:picLocks noChangeAspect="1"/>
          </p:cNvPicPr>
          <p:nvPr/>
        </p:nvPicPr>
        <p:blipFill>
          <a:blip r:embed="rId5">
            <a:alphaModFix amt="20000"/>
          </a:blip>
          <a:stretch>
            <a:fillRect/>
          </a:stretch>
        </p:blipFill>
        <p:spPr>
          <a:xfrm>
            <a:off x="1003177" y="461890"/>
            <a:ext cx="10697592" cy="5928415"/>
          </a:xfrm>
          <a:prstGeom prst="rect">
            <a:avLst/>
          </a:prstGeom>
        </p:spPr>
      </p:pic>
    </p:spTree>
    <p:extLst>
      <p:ext uri="{BB962C8B-B14F-4D97-AF65-F5344CB8AC3E}">
        <p14:creationId xmlns:p14="http://schemas.microsoft.com/office/powerpoint/2010/main" val="16002106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B8482328-E01F-4364-B860-03D5D6F5C722}"/>
              </a:ext>
            </a:extLst>
          </p:cNvPr>
          <p:cNvPicPr>
            <a:picLocks noChangeAspect="1"/>
          </p:cNvPicPr>
          <p:nvPr/>
        </p:nvPicPr>
        <p:blipFill>
          <a:blip r:embed="rId3"/>
          <a:stretch>
            <a:fillRect/>
          </a:stretch>
        </p:blipFill>
        <p:spPr>
          <a:xfrm rot="5400000">
            <a:off x="2664102" y="-2669903"/>
            <a:ext cx="6863803" cy="12192002"/>
          </a:xfrm>
          <a:prstGeom prst="rect">
            <a:avLst/>
          </a:prstGeom>
        </p:spPr>
      </p:pic>
      <p:sp>
        <p:nvSpPr>
          <p:cNvPr id="31" name="CaixaDeTexto 30">
            <a:extLst>
              <a:ext uri="{FF2B5EF4-FFF2-40B4-BE49-F238E27FC236}">
                <a16:creationId xmlns:a16="http://schemas.microsoft.com/office/drawing/2014/main" id="{029D95E0-A79C-44F0-BC44-B595DA6B56FD}"/>
              </a:ext>
            </a:extLst>
          </p:cNvPr>
          <p:cNvSpPr txBox="1"/>
          <p:nvPr/>
        </p:nvSpPr>
        <p:spPr>
          <a:xfrm>
            <a:off x="4151536" y="533295"/>
            <a:ext cx="4972314" cy="338554"/>
          </a:xfrm>
          <a:prstGeom prst="rect">
            <a:avLst/>
          </a:prstGeom>
          <a:noFill/>
        </p:spPr>
        <p:txBody>
          <a:bodyPr wrap="square" rtlCol="0">
            <a:spAutoFit/>
          </a:bodyPr>
          <a:lstStyle/>
          <a:p>
            <a:r>
              <a:rPr lang="en-US" sz="1600" dirty="0">
                <a:solidFill>
                  <a:schemeClr val="accent1">
                    <a:lumMod val="40000"/>
                    <a:lumOff val="60000"/>
                  </a:schemeClr>
                </a:solidFill>
                <a:latin typeface="Russo One" panose="02000503050000020004" pitchFamily="2" charset="0"/>
              </a:rPr>
              <a:t>Contingency Scenario X: Iron Legion Betrayal</a:t>
            </a:r>
            <a:endParaRPr lang="pt-PT" sz="1600" dirty="0">
              <a:solidFill>
                <a:schemeClr val="accent1">
                  <a:lumMod val="40000"/>
                  <a:lumOff val="60000"/>
                </a:schemeClr>
              </a:solidFill>
              <a:latin typeface="Russo One" panose="02000503050000020004" pitchFamily="2" charset="0"/>
            </a:endParaRPr>
          </a:p>
        </p:txBody>
      </p:sp>
      <p:pic>
        <p:nvPicPr>
          <p:cNvPr id="6" name="Imagem 5">
            <a:extLst>
              <a:ext uri="{FF2B5EF4-FFF2-40B4-BE49-F238E27FC236}">
                <a16:creationId xmlns:a16="http://schemas.microsoft.com/office/drawing/2014/main" id="{D35D1DCC-3B53-43E0-8856-3C6BBE3060DD}"/>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9240906" y="5043916"/>
            <a:ext cx="1288012" cy="1288012"/>
          </a:xfrm>
          <a:prstGeom prst="rect">
            <a:avLst/>
          </a:prstGeom>
        </p:spPr>
      </p:pic>
      <p:cxnSp>
        <p:nvCxnSpPr>
          <p:cNvPr id="18" name="Conexão reta 17">
            <a:extLst>
              <a:ext uri="{FF2B5EF4-FFF2-40B4-BE49-F238E27FC236}">
                <a16:creationId xmlns:a16="http://schemas.microsoft.com/office/drawing/2014/main" id="{622A5095-CF56-4B1B-8B05-21D9C7BE60E9}"/>
              </a:ext>
            </a:extLst>
          </p:cNvPr>
          <p:cNvCxnSpPr>
            <a:cxnSpLocks/>
          </p:cNvCxnSpPr>
          <p:nvPr/>
        </p:nvCxnSpPr>
        <p:spPr>
          <a:xfrm>
            <a:off x="973332" y="1322205"/>
            <a:ext cx="272865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Conexão reta 18">
            <a:extLst>
              <a:ext uri="{FF2B5EF4-FFF2-40B4-BE49-F238E27FC236}">
                <a16:creationId xmlns:a16="http://schemas.microsoft.com/office/drawing/2014/main" id="{D98D0B3B-B57C-4E67-AFE3-0F2CDFA2826A}"/>
              </a:ext>
            </a:extLst>
          </p:cNvPr>
          <p:cNvCxnSpPr>
            <a:cxnSpLocks/>
          </p:cNvCxnSpPr>
          <p:nvPr/>
        </p:nvCxnSpPr>
        <p:spPr>
          <a:xfrm>
            <a:off x="973332" y="665017"/>
            <a:ext cx="220487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Conexão reta 20">
            <a:extLst>
              <a:ext uri="{FF2B5EF4-FFF2-40B4-BE49-F238E27FC236}">
                <a16:creationId xmlns:a16="http://schemas.microsoft.com/office/drawing/2014/main" id="{78B8ACF4-BD76-4E96-8195-7F24DE1D5F58}"/>
              </a:ext>
            </a:extLst>
          </p:cNvPr>
          <p:cNvCxnSpPr/>
          <p:nvPr/>
        </p:nvCxnSpPr>
        <p:spPr>
          <a:xfrm flipH="1" flipV="1">
            <a:off x="3178206" y="665017"/>
            <a:ext cx="532660" cy="66709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4" name="CaixaDeTexto 23">
            <a:extLst>
              <a:ext uri="{FF2B5EF4-FFF2-40B4-BE49-F238E27FC236}">
                <a16:creationId xmlns:a16="http://schemas.microsoft.com/office/drawing/2014/main" id="{A5F1B788-8D29-4884-B61B-3E7E4B87D80A}"/>
              </a:ext>
            </a:extLst>
          </p:cNvPr>
          <p:cNvSpPr txBox="1"/>
          <p:nvPr/>
        </p:nvSpPr>
        <p:spPr>
          <a:xfrm>
            <a:off x="921311" y="702572"/>
            <a:ext cx="2664701" cy="646331"/>
          </a:xfrm>
          <a:prstGeom prst="rect">
            <a:avLst/>
          </a:prstGeom>
          <a:noFill/>
          <a:ln w="38100">
            <a:noFill/>
          </a:ln>
        </p:spPr>
        <p:txBody>
          <a:bodyPr wrap="square" rtlCol="0">
            <a:spAutoFit/>
          </a:bodyPr>
          <a:lstStyle/>
          <a:p>
            <a:r>
              <a:rPr lang="en-US" dirty="0">
                <a:solidFill>
                  <a:schemeClr val="accent1">
                    <a:lumMod val="40000"/>
                    <a:lumOff val="60000"/>
                  </a:schemeClr>
                </a:solidFill>
                <a:latin typeface="Russo One" panose="02000503050000020004" pitchFamily="2" charset="0"/>
              </a:rPr>
              <a:t>Battle Plan:</a:t>
            </a:r>
          </a:p>
          <a:p>
            <a:r>
              <a:rPr lang="en-US" dirty="0">
                <a:solidFill>
                  <a:schemeClr val="accent1">
                    <a:lumMod val="40000"/>
                    <a:lumOff val="60000"/>
                  </a:schemeClr>
                </a:solidFill>
                <a:latin typeface="Russo One" panose="02000503050000020004" pitchFamily="2" charset="0"/>
              </a:rPr>
              <a:t>Ground Battle</a:t>
            </a:r>
            <a:endParaRPr lang="pt-PT" dirty="0">
              <a:solidFill>
                <a:schemeClr val="accent1">
                  <a:lumMod val="40000"/>
                  <a:lumOff val="60000"/>
                </a:schemeClr>
              </a:solidFill>
              <a:latin typeface="Russo One" panose="02000503050000020004" pitchFamily="2" charset="0"/>
            </a:endParaRPr>
          </a:p>
        </p:txBody>
      </p:sp>
      <p:sp>
        <p:nvSpPr>
          <p:cNvPr id="10" name="Retângulo 9">
            <a:extLst>
              <a:ext uri="{FF2B5EF4-FFF2-40B4-BE49-F238E27FC236}">
                <a16:creationId xmlns:a16="http://schemas.microsoft.com/office/drawing/2014/main" id="{6BD56671-70F5-4606-8B5E-9E2DA1B0E200}"/>
              </a:ext>
            </a:extLst>
          </p:cNvPr>
          <p:cNvSpPr/>
          <p:nvPr/>
        </p:nvSpPr>
        <p:spPr>
          <a:xfrm>
            <a:off x="1188981" y="2265404"/>
            <a:ext cx="9979127" cy="2492990"/>
          </a:xfrm>
          <a:prstGeom prst="rect">
            <a:avLst/>
          </a:prstGeom>
          <a:ln w="38100">
            <a:solidFill>
              <a:schemeClr val="accent1"/>
            </a:solidFill>
          </a:ln>
        </p:spPr>
        <p:txBody>
          <a:bodyPr wrap="square">
            <a:spAutoFit/>
          </a:bodyPr>
          <a:lstStyle/>
          <a:p>
            <a:r>
              <a:rPr lang="en-US" sz="1200" dirty="0">
                <a:solidFill>
                  <a:schemeClr val="tx2">
                    <a:lumMod val="40000"/>
                    <a:lumOff val="60000"/>
                  </a:schemeClr>
                </a:solidFill>
                <a:latin typeface="Russo One" panose="02000503050000020004" pitchFamily="2" charset="0"/>
              </a:rPr>
              <a:t>While deployed upon </a:t>
            </a:r>
            <a:r>
              <a:rPr lang="en-US" sz="1200" dirty="0" err="1">
                <a:solidFill>
                  <a:schemeClr val="tx2">
                    <a:lumMod val="40000"/>
                    <a:lumOff val="60000"/>
                  </a:schemeClr>
                </a:solidFill>
                <a:latin typeface="Russo One" panose="02000503050000020004" pitchFamily="2" charset="0"/>
              </a:rPr>
              <a:t>Arx</a:t>
            </a:r>
            <a:r>
              <a:rPr lang="en-US" sz="1200" dirty="0">
                <a:solidFill>
                  <a:schemeClr val="tx2">
                    <a:lumMod val="40000"/>
                    <a:lumOff val="60000"/>
                  </a:schemeClr>
                </a:solidFill>
                <a:latin typeface="Russo One" panose="02000503050000020004" pitchFamily="2" charset="0"/>
              </a:rPr>
              <a:t> and operating in close proximity to Iron Legion forces, AEF units are especially vulnerable to sudden disloyalty by Legion units. As per AEF rules of engagement, we are not to fire first, but we will fire last. The </a:t>
            </a:r>
            <a:r>
              <a:rPr lang="en-US" sz="1200" i="1" dirty="0">
                <a:solidFill>
                  <a:schemeClr val="tx2">
                    <a:lumMod val="40000"/>
                    <a:lumOff val="60000"/>
                  </a:schemeClr>
                </a:solidFill>
                <a:latin typeface="Russo One" panose="02000503050000020004" pitchFamily="2" charset="0"/>
              </a:rPr>
              <a:t>Will of our Lady</a:t>
            </a:r>
            <a:r>
              <a:rPr lang="en-US" sz="1200" dirty="0">
                <a:solidFill>
                  <a:schemeClr val="tx2">
                    <a:lumMod val="40000"/>
                    <a:lumOff val="60000"/>
                  </a:schemeClr>
                </a:solidFill>
                <a:latin typeface="Russo One" panose="02000503050000020004" pitchFamily="2" charset="0"/>
              </a:rPr>
              <a:t> will be kept in reserve and further extraction of deployed AEF units will be maintained as a possibility.</a:t>
            </a:r>
          </a:p>
          <a:p>
            <a:endParaRPr lang="en-US" sz="1200" dirty="0">
              <a:solidFill>
                <a:schemeClr val="tx2">
                  <a:lumMod val="40000"/>
                  <a:lumOff val="60000"/>
                </a:schemeClr>
              </a:solidFill>
              <a:latin typeface="Russo One" panose="02000503050000020004" pitchFamily="2" charset="0"/>
            </a:endParaRPr>
          </a:p>
          <a:p>
            <a:r>
              <a:rPr lang="en-US" sz="1200" dirty="0">
                <a:solidFill>
                  <a:schemeClr val="tx2">
                    <a:lumMod val="40000"/>
                    <a:lumOff val="60000"/>
                  </a:schemeClr>
                </a:solidFill>
                <a:latin typeface="Russo One" panose="02000503050000020004" pitchFamily="2" charset="0"/>
              </a:rPr>
              <a:t>In the event of treason, artillery batteries are to be turned upon key Iron Legion structures as identified by deployed Scout units from 2</a:t>
            </a:r>
            <a:r>
              <a:rPr lang="en-US" sz="1200" baseline="30000" dirty="0">
                <a:solidFill>
                  <a:schemeClr val="tx2">
                    <a:lumMod val="40000"/>
                    <a:lumOff val="60000"/>
                  </a:schemeClr>
                </a:solidFill>
                <a:latin typeface="Russo One" panose="02000503050000020004" pitchFamily="2" charset="0"/>
              </a:rPr>
              <a:t>nd</a:t>
            </a:r>
            <a:r>
              <a:rPr lang="en-US" sz="1200" dirty="0">
                <a:solidFill>
                  <a:schemeClr val="tx2">
                    <a:lumMod val="40000"/>
                    <a:lumOff val="60000"/>
                  </a:schemeClr>
                </a:solidFill>
                <a:latin typeface="Russo One" panose="02000503050000020004" pitchFamily="2" charset="0"/>
              </a:rPr>
              <a:t> Regiment. Further, forces from 2</a:t>
            </a:r>
            <a:r>
              <a:rPr lang="en-US" sz="1200" baseline="30000" dirty="0">
                <a:solidFill>
                  <a:schemeClr val="tx2">
                    <a:lumMod val="40000"/>
                    <a:lumOff val="60000"/>
                  </a:schemeClr>
                </a:solidFill>
                <a:latin typeface="Russo One" panose="02000503050000020004" pitchFamily="2" charset="0"/>
              </a:rPr>
              <a:t>nd</a:t>
            </a:r>
            <a:r>
              <a:rPr lang="en-US" sz="1200" dirty="0">
                <a:solidFill>
                  <a:schemeClr val="tx2">
                    <a:lumMod val="40000"/>
                    <a:lumOff val="60000"/>
                  </a:schemeClr>
                </a:solidFill>
                <a:latin typeface="Russo One" panose="02000503050000020004" pitchFamily="2" charset="0"/>
              </a:rPr>
              <a:t> Regiment will be prepared to conduct a counterattack and cause further confusion and chaos in order to buy 4</a:t>
            </a:r>
            <a:r>
              <a:rPr lang="en-US" sz="1200" baseline="30000" dirty="0">
                <a:solidFill>
                  <a:schemeClr val="tx2">
                    <a:lumMod val="40000"/>
                    <a:lumOff val="60000"/>
                  </a:schemeClr>
                </a:solidFill>
                <a:latin typeface="Russo One" panose="02000503050000020004" pitchFamily="2" charset="0"/>
              </a:rPr>
              <a:t>th</a:t>
            </a:r>
            <a:r>
              <a:rPr lang="en-US" sz="1200" dirty="0">
                <a:solidFill>
                  <a:schemeClr val="tx2">
                    <a:lumMod val="40000"/>
                    <a:lumOff val="60000"/>
                  </a:schemeClr>
                </a:solidFill>
                <a:latin typeface="Russo One" panose="02000503050000020004" pitchFamily="2" charset="0"/>
              </a:rPr>
              <a:t> Regiment time to withdraw. Where units are unable to withdraw via LAAT or Sentinel, artillery pieces are to be destroyed and ammunition dumps detonated before proceeding on foot to designated extraction points.</a:t>
            </a:r>
          </a:p>
          <a:p>
            <a:endParaRPr lang="en-US" sz="1200" dirty="0">
              <a:solidFill>
                <a:schemeClr val="tx2">
                  <a:lumMod val="40000"/>
                  <a:lumOff val="60000"/>
                </a:schemeClr>
              </a:solidFill>
              <a:latin typeface="Russo One" panose="02000503050000020004" pitchFamily="2" charset="0"/>
            </a:endParaRPr>
          </a:p>
          <a:p>
            <a:r>
              <a:rPr lang="en-US" sz="1200" i="1" dirty="0">
                <a:solidFill>
                  <a:schemeClr val="tx2">
                    <a:lumMod val="40000"/>
                    <a:lumOff val="60000"/>
                  </a:schemeClr>
                </a:solidFill>
                <a:latin typeface="Russo One" panose="02000503050000020004" pitchFamily="2" charset="0"/>
              </a:rPr>
              <a:t>If </a:t>
            </a:r>
            <a:r>
              <a:rPr lang="en-US" sz="1200" b="1" i="1" dirty="0">
                <a:solidFill>
                  <a:schemeClr val="tx2">
                    <a:lumMod val="40000"/>
                    <a:lumOff val="60000"/>
                  </a:schemeClr>
                </a:solidFill>
                <a:latin typeface="Russo One" panose="02000503050000020004" pitchFamily="2" charset="0"/>
              </a:rPr>
              <a:t>any</a:t>
            </a:r>
            <a:r>
              <a:rPr lang="en-US" sz="1200" i="1" dirty="0">
                <a:solidFill>
                  <a:schemeClr val="tx2">
                    <a:lumMod val="40000"/>
                    <a:lumOff val="60000"/>
                  </a:schemeClr>
                </a:solidFill>
                <a:latin typeface="Russo One" panose="02000503050000020004" pitchFamily="2" charset="0"/>
              </a:rPr>
              <a:t> escape off world is deemed unlikely or impossible, surviving AEF forces are to engage in sabotage and partisan warfare for as long as they are able to. Losses inflicted, and forces tied up in defense of </a:t>
            </a:r>
            <a:r>
              <a:rPr lang="en-US" sz="1200" i="1" dirty="0" err="1">
                <a:solidFill>
                  <a:schemeClr val="tx2">
                    <a:lumMod val="40000"/>
                    <a:lumOff val="60000"/>
                  </a:schemeClr>
                </a:solidFill>
                <a:latin typeface="Russo One" panose="02000503050000020004" pitchFamily="2" charset="0"/>
              </a:rPr>
              <a:t>Arx</a:t>
            </a:r>
            <a:r>
              <a:rPr lang="en-US" sz="1200" i="1" dirty="0">
                <a:solidFill>
                  <a:schemeClr val="tx2">
                    <a:lumMod val="40000"/>
                    <a:lumOff val="60000"/>
                  </a:schemeClr>
                </a:solidFill>
                <a:latin typeface="Russo One" panose="02000503050000020004" pitchFamily="2" charset="0"/>
              </a:rPr>
              <a:t> installations may be the difference between </a:t>
            </a:r>
            <a:r>
              <a:rPr lang="en-US" sz="1200" i="1" dirty="0" err="1">
                <a:solidFill>
                  <a:schemeClr val="tx2">
                    <a:lumMod val="40000"/>
                    <a:lumOff val="60000"/>
                  </a:schemeClr>
                </a:solidFill>
                <a:latin typeface="Russo One" panose="02000503050000020004" pitchFamily="2" charset="0"/>
              </a:rPr>
              <a:t>Dajorra</a:t>
            </a:r>
            <a:r>
              <a:rPr lang="en-US" sz="1200" i="1" dirty="0">
                <a:solidFill>
                  <a:schemeClr val="tx2">
                    <a:lumMod val="40000"/>
                    <a:lumOff val="60000"/>
                  </a:schemeClr>
                </a:solidFill>
                <a:latin typeface="Russo One" panose="02000503050000020004" pitchFamily="2" charset="0"/>
              </a:rPr>
              <a:t> surviving or not.</a:t>
            </a:r>
            <a:endParaRPr lang="en-US" sz="1200" dirty="0">
              <a:solidFill>
                <a:schemeClr val="tx2">
                  <a:lumMod val="40000"/>
                  <a:lumOff val="60000"/>
                </a:schemeClr>
              </a:solidFill>
              <a:latin typeface="Russo One" panose="02000503050000020004" pitchFamily="2" charset="0"/>
            </a:endParaRPr>
          </a:p>
        </p:txBody>
      </p:sp>
      <p:pic>
        <p:nvPicPr>
          <p:cNvPr id="11" name="Imagem 10">
            <a:extLst>
              <a:ext uri="{FF2B5EF4-FFF2-40B4-BE49-F238E27FC236}">
                <a16:creationId xmlns:a16="http://schemas.microsoft.com/office/drawing/2014/main" id="{32B46F80-8313-4DE9-A252-11C23C44D13B}"/>
              </a:ext>
            </a:extLst>
          </p:cNvPr>
          <p:cNvPicPr>
            <a:picLocks noChangeAspect="1"/>
          </p:cNvPicPr>
          <p:nvPr/>
        </p:nvPicPr>
        <p:blipFill>
          <a:blip r:embed="rId5">
            <a:alphaModFix amt="20000"/>
          </a:blip>
          <a:stretch>
            <a:fillRect/>
          </a:stretch>
        </p:blipFill>
        <p:spPr>
          <a:xfrm>
            <a:off x="1003177" y="461890"/>
            <a:ext cx="10697592" cy="5928415"/>
          </a:xfrm>
          <a:prstGeom prst="rect">
            <a:avLst/>
          </a:prstGeom>
        </p:spPr>
      </p:pic>
    </p:spTree>
    <p:extLst>
      <p:ext uri="{BB962C8B-B14F-4D97-AF65-F5344CB8AC3E}">
        <p14:creationId xmlns:p14="http://schemas.microsoft.com/office/powerpoint/2010/main" val="18601106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B8482328-E01F-4364-B860-03D5D6F5C722}"/>
              </a:ext>
            </a:extLst>
          </p:cNvPr>
          <p:cNvPicPr>
            <a:picLocks noChangeAspect="1"/>
          </p:cNvPicPr>
          <p:nvPr/>
        </p:nvPicPr>
        <p:blipFill>
          <a:blip r:embed="rId2">
            <a:clrChange>
              <a:clrFrom>
                <a:srgbClr val="FFFFFF"/>
              </a:clrFrom>
              <a:clrTo>
                <a:srgbClr val="FFFFFF">
                  <a:alpha val="0"/>
                </a:srgbClr>
              </a:clrTo>
            </a:clrChange>
          </a:blip>
          <a:stretch>
            <a:fillRect/>
          </a:stretch>
        </p:blipFill>
        <p:spPr>
          <a:xfrm rot="5400000">
            <a:off x="2664100" y="-2669903"/>
            <a:ext cx="6863803" cy="12192002"/>
          </a:xfrm>
          <a:prstGeom prst="rect">
            <a:avLst/>
          </a:prstGeom>
        </p:spPr>
      </p:pic>
      <p:pic>
        <p:nvPicPr>
          <p:cNvPr id="6" name="Imagem 5">
            <a:extLst>
              <a:ext uri="{FF2B5EF4-FFF2-40B4-BE49-F238E27FC236}">
                <a16:creationId xmlns:a16="http://schemas.microsoft.com/office/drawing/2014/main" id="{D35D1DCC-3B53-43E0-8856-3C6BBE3060DD}"/>
              </a:ext>
            </a:extLst>
          </p:cNvPr>
          <p:cNvPicPr>
            <a:picLocks noChangeAspect="1"/>
          </p:cNvPicPr>
          <p:nvPr/>
        </p:nvPicPr>
        <p:blipFill>
          <a:blip r:embed="rId3">
            <a:clrChange>
              <a:clrFrom>
                <a:srgbClr val="000000"/>
              </a:clrFrom>
              <a:clrTo>
                <a:srgbClr val="000000">
                  <a:alpha val="0"/>
                </a:srgbClr>
              </a:clrTo>
            </a:clrChange>
          </a:blip>
          <a:stretch>
            <a:fillRect/>
          </a:stretch>
        </p:blipFill>
        <p:spPr>
          <a:xfrm>
            <a:off x="9240906" y="5043916"/>
            <a:ext cx="1288012" cy="1288012"/>
          </a:xfrm>
          <a:prstGeom prst="rect">
            <a:avLst/>
          </a:prstGeom>
        </p:spPr>
      </p:pic>
      <p:sp>
        <p:nvSpPr>
          <p:cNvPr id="18" name="CaixaDeTexto 17">
            <a:extLst>
              <a:ext uri="{FF2B5EF4-FFF2-40B4-BE49-F238E27FC236}">
                <a16:creationId xmlns:a16="http://schemas.microsoft.com/office/drawing/2014/main" id="{3C1A789F-B2FA-4D3E-9A39-BA46B6B93996}"/>
              </a:ext>
            </a:extLst>
          </p:cNvPr>
          <p:cNvSpPr txBox="1"/>
          <p:nvPr/>
        </p:nvSpPr>
        <p:spPr>
          <a:xfrm>
            <a:off x="1500326" y="929585"/>
            <a:ext cx="2618913" cy="646331"/>
          </a:xfrm>
          <a:prstGeom prst="rect">
            <a:avLst/>
          </a:prstGeom>
          <a:noFill/>
          <a:ln w="38100">
            <a:solidFill>
              <a:schemeClr val="accent1"/>
            </a:solidFill>
          </a:ln>
        </p:spPr>
        <p:txBody>
          <a:bodyPr wrap="square" rtlCol="0">
            <a:spAutoFit/>
          </a:bodyPr>
          <a:lstStyle/>
          <a:p>
            <a:r>
              <a:rPr lang="en-US" dirty="0">
                <a:solidFill>
                  <a:schemeClr val="accent1">
                    <a:lumMod val="40000"/>
                    <a:lumOff val="60000"/>
                  </a:schemeClr>
                </a:solidFill>
                <a:latin typeface="Russo One" panose="02000503050000020004" pitchFamily="2" charset="0"/>
              </a:rPr>
              <a:t>Collective </a:t>
            </a:r>
          </a:p>
          <a:p>
            <a:r>
              <a:rPr lang="en-US" dirty="0">
                <a:solidFill>
                  <a:schemeClr val="accent1">
                    <a:lumMod val="40000"/>
                    <a:lumOff val="60000"/>
                  </a:schemeClr>
                </a:solidFill>
                <a:latin typeface="Russo One" panose="02000503050000020004" pitchFamily="2" charset="0"/>
              </a:rPr>
              <a:t>Starship Analysis</a:t>
            </a:r>
            <a:endParaRPr lang="pt-PT" dirty="0">
              <a:solidFill>
                <a:schemeClr val="accent1">
                  <a:lumMod val="40000"/>
                  <a:lumOff val="60000"/>
                </a:schemeClr>
              </a:solidFill>
              <a:latin typeface="Russo One" panose="02000503050000020004" pitchFamily="2" charset="0"/>
            </a:endParaRPr>
          </a:p>
        </p:txBody>
      </p:sp>
      <p:sp>
        <p:nvSpPr>
          <p:cNvPr id="39" name="CaixaDeTexto 38">
            <a:extLst>
              <a:ext uri="{FF2B5EF4-FFF2-40B4-BE49-F238E27FC236}">
                <a16:creationId xmlns:a16="http://schemas.microsoft.com/office/drawing/2014/main" id="{2F74C4F3-0D5E-4429-A823-6E04379E7947}"/>
              </a:ext>
            </a:extLst>
          </p:cNvPr>
          <p:cNvSpPr txBox="1"/>
          <p:nvPr/>
        </p:nvSpPr>
        <p:spPr>
          <a:xfrm>
            <a:off x="1500325" y="2332668"/>
            <a:ext cx="2618914" cy="646331"/>
          </a:xfrm>
          <a:prstGeom prst="rect">
            <a:avLst/>
          </a:prstGeom>
          <a:noFill/>
          <a:ln w="38100">
            <a:solidFill>
              <a:schemeClr val="accent1"/>
            </a:solidFill>
          </a:ln>
        </p:spPr>
        <p:txBody>
          <a:bodyPr wrap="square" rtlCol="0">
            <a:spAutoFit/>
          </a:bodyPr>
          <a:lstStyle/>
          <a:p>
            <a:r>
              <a:rPr lang="en-US" dirty="0">
                <a:solidFill>
                  <a:schemeClr val="accent1">
                    <a:lumMod val="40000"/>
                    <a:lumOff val="60000"/>
                  </a:schemeClr>
                </a:solidFill>
                <a:latin typeface="Russo One" panose="02000503050000020004" pitchFamily="2" charset="0"/>
              </a:rPr>
              <a:t>Collective Starfighter Analysis</a:t>
            </a:r>
            <a:endParaRPr lang="pt-PT" dirty="0">
              <a:solidFill>
                <a:schemeClr val="accent1">
                  <a:lumMod val="40000"/>
                  <a:lumOff val="60000"/>
                </a:schemeClr>
              </a:solidFill>
              <a:latin typeface="Russo One" panose="02000503050000020004" pitchFamily="2" charset="0"/>
            </a:endParaRPr>
          </a:p>
        </p:txBody>
      </p:sp>
      <p:sp>
        <p:nvSpPr>
          <p:cNvPr id="40" name="CaixaDeTexto 39">
            <a:extLst>
              <a:ext uri="{FF2B5EF4-FFF2-40B4-BE49-F238E27FC236}">
                <a16:creationId xmlns:a16="http://schemas.microsoft.com/office/drawing/2014/main" id="{4432B291-5FD9-4C6C-82B6-8060E7AC9518}"/>
              </a:ext>
            </a:extLst>
          </p:cNvPr>
          <p:cNvSpPr txBox="1"/>
          <p:nvPr/>
        </p:nvSpPr>
        <p:spPr>
          <a:xfrm>
            <a:off x="1500325" y="3733177"/>
            <a:ext cx="2618914" cy="646331"/>
          </a:xfrm>
          <a:prstGeom prst="rect">
            <a:avLst/>
          </a:prstGeom>
          <a:noFill/>
          <a:ln w="38100">
            <a:solidFill>
              <a:schemeClr val="accent1"/>
            </a:solidFill>
          </a:ln>
        </p:spPr>
        <p:txBody>
          <a:bodyPr wrap="square" rtlCol="0">
            <a:spAutoFit/>
          </a:bodyPr>
          <a:lstStyle/>
          <a:p>
            <a:r>
              <a:rPr lang="en-US" dirty="0" err="1">
                <a:solidFill>
                  <a:schemeClr val="accent1">
                    <a:lumMod val="40000"/>
                    <a:lumOff val="60000"/>
                  </a:schemeClr>
                </a:solidFill>
                <a:latin typeface="Russo One" panose="02000503050000020004" pitchFamily="2" charset="0"/>
              </a:rPr>
              <a:t>Arcona</a:t>
            </a:r>
            <a:r>
              <a:rPr lang="en-US" dirty="0">
                <a:solidFill>
                  <a:schemeClr val="accent1">
                    <a:lumMod val="40000"/>
                    <a:lumOff val="60000"/>
                  </a:schemeClr>
                </a:solidFill>
                <a:latin typeface="Russo One" panose="02000503050000020004" pitchFamily="2" charset="0"/>
              </a:rPr>
              <a:t> </a:t>
            </a:r>
          </a:p>
          <a:p>
            <a:r>
              <a:rPr lang="en-US" dirty="0">
                <a:solidFill>
                  <a:schemeClr val="accent1">
                    <a:lumMod val="40000"/>
                    <a:lumOff val="60000"/>
                  </a:schemeClr>
                </a:solidFill>
                <a:latin typeface="Russo One" panose="02000503050000020004" pitchFamily="2" charset="0"/>
              </a:rPr>
              <a:t>Starship Analysis</a:t>
            </a:r>
            <a:endParaRPr lang="pt-PT" dirty="0">
              <a:solidFill>
                <a:schemeClr val="accent1">
                  <a:lumMod val="40000"/>
                  <a:lumOff val="60000"/>
                </a:schemeClr>
              </a:solidFill>
              <a:latin typeface="Russo One" panose="02000503050000020004" pitchFamily="2" charset="0"/>
            </a:endParaRPr>
          </a:p>
        </p:txBody>
      </p:sp>
      <p:sp>
        <p:nvSpPr>
          <p:cNvPr id="41" name="CaixaDeTexto 40">
            <a:extLst>
              <a:ext uri="{FF2B5EF4-FFF2-40B4-BE49-F238E27FC236}">
                <a16:creationId xmlns:a16="http://schemas.microsoft.com/office/drawing/2014/main" id="{F533015F-9B3A-4765-99AA-6B767F5E4FA2}"/>
              </a:ext>
            </a:extLst>
          </p:cNvPr>
          <p:cNvSpPr txBox="1"/>
          <p:nvPr/>
        </p:nvSpPr>
        <p:spPr>
          <a:xfrm>
            <a:off x="4948926" y="929582"/>
            <a:ext cx="2618914" cy="646331"/>
          </a:xfrm>
          <a:prstGeom prst="rect">
            <a:avLst/>
          </a:prstGeom>
          <a:noFill/>
          <a:ln w="38100">
            <a:solidFill>
              <a:schemeClr val="accent1"/>
            </a:solidFill>
          </a:ln>
        </p:spPr>
        <p:txBody>
          <a:bodyPr wrap="square" rtlCol="0">
            <a:spAutoFit/>
          </a:bodyPr>
          <a:lstStyle/>
          <a:p>
            <a:r>
              <a:rPr lang="en-US" dirty="0" err="1">
                <a:solidFill>
                  <a:schemeClr val="accent1">
                    <a:lumMod val="40000"/>
                    <a:lumOff val="60000"/>
                  </a:schemeClr>
                </a:solidFill>
                <a:latin typeface="Russo One" panose="02000503050000020004" pitchFamily="2" charset="0"/>
              </a:rPr>
              <a:t>Arcona</a:t>
            </a:r>
            <a:r>
              <a:rPr lang="en-US" dirty="0">
                <a:solidFill>
                  <a:schemeClr val="accent1">
                    <a:lumMod val="40000"/>
                    <a:lumOff val="60000"/>
                  </a:schemeClr>
                </a:solidFill>
                <a:latin typeface="Russo One" panose="02000503050000020004" pitchFamily="2" charset="0"/>
              </a:rPr>
              <a:t> </a:t>
            </a:r>
          </a:p>
          <a:p>
            <a:r>
              <a:rPr lang="en-US" dirty="0">
                <a:solidFill>
                  <a:schemeClr val="accent1">
                    <a:lumMod val="40000"/>
                    <a:lumOff val="60000"/>
                  </a:schemeClr>
                </a:solidFill>
                <a:latin typeface="Russo One" panose="02000503050000020004" pitchFamily="2" charset="0"/>
              </a:rPr>
              <a:t>Starfighter Analysis</a:t>
            </a:r>
            <a:endParaRPr lang="pt-PT" dirty="0">
              <a:solidFill>
                <a:schemeClr val="accent1">
                  <a:lumMod val="40000"/>
                  <a:lumOff val="60000"/>
                </a:schemeClr>
              </a:solidFill>
              <a:latin typeface="Russo One" panose="02000503050000020004" pitchFamily="2" charset="0"/>
            </a:endParaRPr>
          </a:p>
        </p:txBody>
      </p:sp>
      <p:sp>
        <p:nvSpPr>
          <p:cNvPr id="9" name="CaixaDeTexto 8">
            <a:extLst>
              <a:ext uri="{FF2B5EF4-FFF2-40B4-BE49-F238E27FC236}">
                <a16:creationId xmlns:a16="http://schemas.microsoft.com/office/drawing/2014/main" id="{3D668D4E-1692-4ACF-81AF-5AED3A3F4533}"/>
              </a:ext>
            </a:extLst>
          </p:cNvPr>
          <p:cNvSpPr txBox="1"/>
          <p:nvPr/>
        </p:nvSpPr>
        <p:spPr>
          <a:xfrm>
            <a:off x="4948927" y="2327770"/>
            <a:ext cx="2618913" cy="646331"/>
          </a:xfrm>
          <a:prstGeom prst="rect">
            <a:avLst/>
          </a:prstGeom>
          <a:noFill/>
          <a:ln w="38100">
            <a:solidFill>
              <a:schemeClr val="accent1"/>
            </a:solidFill>
          </a:ln>
        </p:spPr>
        <p:txBody>
          <a:bodyPr wrap="square" rtlCol="0">
            <a:spAutoFit/>
          </a:bodyPr>
          <a:lstStyle/>
          <a:p>
            <a:r>
              <a:rPr lang="en-US" dirty="0">
                <a:solidFill>
                  <a:schemeClr val="accent1">
                    <a:lumMod val="40000"/>
                    <a:lumOff val="60000"/>
                  </a:schemeClr>
                </a:solidFill>
                <a:latin typeface="Russo One" panose="02000503050000020004" pitchFamily="2" charset="0"/>
              </a:rPr>
              <a:t>Battle Plan:</a:t>
            </a:r>
            <a:br>
              <a:rPr lang="en-US" dirty="0">
                <a:solidFill>
                  <a:schemeClr val="accent1">
                    <a:lumMod val="40000"/>
                    <a:lumOff val="60000"/>
                  </a:schemeClr>
                </a:solidFill>
                <a:latin typeface="Russo One" panose="02000503050000020004" pitchFamily="2" charset="0"/>
              </a:rPr>
            </a:br>
            <a:r>
              <a:rPr lang="en-US" dirty="0">
                <a:solidFill>
                  <a:schemeClr val="accent1">
                    <a:lumMod val="40000"/>
                    <a:lumOff val="60000"/>
                  </a:schemeClr>
                </a:solidFill>
                <a:latin typeface="Russo One" panose="02000503050000020004" pitchFamily="2" charset="0"/>
              </a:rPr>
              <a:t>Space Battle</a:t>
            </a:r>
            <a:endParaRPr lang="pt-PT" dirty="0">
              <a:solidFill>
                <a:schemeClr val="accent1">
                  <a:lumMod val="40000"/>
                  <a:lumOff val="60000"/>
                </a:schemeClr>
              </a:solidFill>
              <a:latin typeface="Russo One" panose="02000503050000020004" pitchFamily="2" charset="0"/>
            </a:endParaRPr>
          </a:p>
        </p:txBody>
      </p:sp>
      <p:sp>
        <p:nvSpPr>
          <p:cNvPr id="10" name="CaixaDeTexto 9">
            <a:extLst>
              <a:ext uri="{FF2B5EF4-FFF2-40B4-BE49-F238E27FC236}">
                <a16:creationId xmlns:a16="http://schemas.microsoft.com/office/drawing/2014/main" id="{4F77DC92-6791-4E5C-BD7B-B21068766B23}"/>
              </a:ext>
            </a:extLst>
          </p:cNvPr>
          <p:cNvSpPr txBox="1"/>
          <p:nvPr/>
        </p:nvSpPr>
        <p:spPr>
          <a:xfrm>
            <a:off x="4948927" y="3735749"/>
            <a:ext cx="2618913" cy="646331"/>
          </a:xfrm>
          <a:prstGeom prst="rect">
            <a:avLst/>
          </a:prstGeom>
          <a:noFill/>
          <a:ln w="38100">
            <a:solidFill>
              <a:schemeClr val="accent1"/>
            </a:solidFill>
          </a:ln>
        </p:spPr>
        <p:txBody>
          <a:bodyPr wrap="square" rtlCol="0">
            <a:spAutoFit/>
          </a:bodyPr>
          <a:lstStyle/>
          <a:p>
            <a:r>
              <a:rPr lang="en-US" dirty="0" err="1">
                <a:solidFill>
                  <a:schemeClr val="accent1">
                    <a:lumMod val="40000"/>
                    <a:lumOff val="60000"/>
                  </a:schemeClr>
                </a:solidFill>
                <a:latin typeface="Russo One" panose="02000503050000020004" pitchFamily="2" charset="0"/>
              </a:rPr>
              <a:t>Arcona</a:t>
            </a:r>
            <a:r>
              <a:rPr lang="en-US" dirty="0">
                <a:solidFill>
                  <a:schemeClr val="accent1">
                    <a:lumMod val="40000"/>
                    <a:lumOff val="60000"/>
                  </a:schemeClr>
                </a:solidFill>
                <a:latin typeface="Russo One" panose="02000503050000020004" pitchFamily="2" charset="0"/>
              </a:rPr>
              <a:t> </a:t>
            </a:r>
            <a:r>
              <a:rPr lang="pt-PT" dirty="0" err="1">
                <a:solidFill>
                  <a:schemeClr val="accent1">
                    <a:lumMod val="40000"/>
                    <a:lumOff val="60000"/>
                  </a:schemeClr>
                </a:solidFill>
                <a:latin typeface="Russo One" panose="02000503050000020004" pitchFamily="2" charset="0"/>
              </a:rPr>
              <a:t>Ground</a:t>
            </a:r>
            <a:endParaRPr lang="pt-PT" dirty="0">
              <a:solidFill>
                <a:schemeClr val="accent1">
                  <a:lumMod val="40000"/>
                  <a:lumOff val="60000"/>
                </a:schemeClr>
              </a:solidFill>
              <a:latin typeface="Russo One" panose="02000503050000020004" pitchFamily="2" charset="0"/>
            </a:endParaRPr>
          </a:p>
          <a:p>
            <a:r>
              <a:rPr lang="pt-PT" dirty="0">
                <a:solidFill>
                  <a:schemeClr val="accent1">
                    <a:lumMod val="40000"/>
                    <a:lumOff val="60000"/>
                  </a:schemeClr>
                </a:solidFill>
                <a:latin typeface="Russo One" panose="02000503050000020004" pitchFamily="2" charset="0"/>
              </a:rPr>
              <a:t>Force </a:t>
            </a:r>
            <a:r>
              <a:rPr lang="pt-PT" dirty="0" err="1">
                <a:solidFill>
                  <a:schemeClr val="accent1">
                    <a:lumMod val="40000"/>
                    <a:lumOff val="60000"/>
                  </a:schemeClr>
                </a:solidFill>
                <a:latin typeface="Russo One" panose="02000503050000020004" pitchFamily="2" charset="0"/>
              </a:rPr>
              <a:t>Analysis</a:t>
            </a:r>
            <a:endParaRPr lang="en-US" dirty="0">
              <a:solidFill>
                <a:schemeClr val="accent1">
                  <a:lumMod val="40000"/>
                  <a:lumOff val="60000"/>
                </a:schemeClr>
              </a:solidFill>
              <a:latin typeface="Russo One" panose="02000503050000020004" pitchFamily="2" charset="0"/>
            </a:endParaRPr>
          </a:p>
        </p:txBody>
      </p:sp>
      <p:sp>
        <p:nvSpPr>
          <p:cNvPr id="11" name="CaixaDeTexto 10">
            <a:extLst>
              <a:ext uri="{FF2B5EF4-FFF2-40B4-BE49-F238E27FC236}">
                <a16:creationId xmlns:a16="http://schemas.microsoft.com/office/drawing/2014/main" id="{DC613F31-6176-4F47-8664-00F8B4F5EDB8}"/>
              </a:ext>
            </a:extLst>
          </p:cNvPr>
          <p:cNvSpPr txBox="1"/>
          <p:nvPr/>
        </p:nvSpPr>
        <p:spPr>
          <a:xfrm>
            <a:off x="8389396" y="929582"/>
            <a:ext cx="2618913" cy="646331"/>
          </a:xfrm>
          <a:prstGeom prst="rect">
            <a:avLst/>
          </a:prstGeom>
          <a:noFill/>
          <a:ln w="38100">
            <a:solidFill>
              <a:schemeClr val="accent1"/>
            </a:solidFill>
          </a:ln>
        </p:spPr>
        <p:txBody>
          <a:bodyPr wrap="square" rtlCol="0">
            <a:spAutoFit/>
          </a:bodyPr>
          <a:lstStyle/>
          <a:p>
            <a:r>
              <a:rPr lang="en-US" dirty="0">
                <a:solidFill>
                  <a:schemeClr val="accent1">
                    <a:lumMod val="40000"/>
                    <a:lumOff val="60000"/>
                  </a:schemeClr>
                </a:solidFill>
                <a:latin typeface="Russo One" panose="02000503050000020004" pitchFamily="2" charset="0"/>
              </a:rPr>
              <a:t>Battle Plan:</a:t>
            </a:r>
          </a:p>
          <a:p>
            <a:r>
              <a:rPr lang="en-US" dirty="0">
                <a:solidFill>
                  <a:schemeClr val="accent1">
                    <a:lumMod val="40000"/>
                    <a:lumOff val="60000"/>
                  </a:schemeClr>
                </a:solidFill>
                <a:latin typeface="Russo One" panose="02000503050000020004" pitchFamily="2" charset="0"/>
              </a:rPr>
              <a:t>Ground Battle</a:t>
            </a:r>
          </a:p>
        </p:txBody>
      </p:sp>
      <p:sp>
        <p:nvSpPr>
          <p:cNvPr id="16" name="CaixaDeTexto 15">
            <a:extLst>
              <a:ext uri="{FF2B5EF4-FFF2-40B4-BE49-F238E27FC236}">
                <a16:creationId xmlns:a16="http://schemas.microsoft.com/office/drawing/2014/main" id="{560DA1FA-9B74-4FCB-B391-598C6F0E3A91}"/>
              </a:ext>
            </a:extLst>
          </p:cNvPr>
          <p:cNvSpPr txBox="1"/>
          <p:nvPr/>
        </p:nvSpPr>
        <p:spPr>
          <a:xfrm>
            <a:off x="8389395" y="2327770"/>
            <a:ext cx="2618913" cy="646331"/>
          </a:xfrm>
          <a:prstGeom prst="rect">
            <a:avLst/>
          </a:prstGeom>
          <a:noFill/>
          <a:ln w="38100">
            <a:solidFill>
              <a:schemeClr val="accent1"/>
            </a:solidFill>
          </a:ln>
        </p:spPr>
        <p:txBody>
          <a:bodyPr wrap="square" rtlCol="0">
            <a:spAutoFit/>
          </a:bodyPr>
          <a:lstStyle/>
          <a:p>
            <a:r>
              <a:rPr lang="en-US" dirty="0">
                <a:solidFill>
                  <a:schemeClr val="accent1">
                    <a:lumMod val="40000"/>
                    <a:lumOff val="60000"/>
                  </a:schemeClr>
                </a:solidFill>
                <a:latin typeface="Russo One" panose="02000503050000020004" pitchFamily="2" charset="0"/>
              </a:rPr>
              <a:t>Index</a:t>
            </a:r>
          </a:p>
          <a:p>
            <a:endParaRPr lang="en-US" dirty="0">
              <a:solidFill>
                <a:schemeClr val="accent1">
                  <a:lumMod val="40000"/>
                  <a:lumOff val="60000"/>
                </a:schemeClr>
              </a:solidFill>
              <a:latin typeface="Russo One" panose="02000503050000020004" pitchFamily="2" charset="0"/>
            </a:endParaRPr>
          </a:p>
        </p:txBody>
      </p:sp>
      <p:sp>
        <p:nvSpPr>
          <p:cNvPr id="17" name="CaixaDeTexto 16">
            <a:extLst>
              <a:ext uri="{FF2B5EF4-FFF2-40B4-BE49-F238E27FC236}">
                <a16:creationId xmlns:a16="http://schemas.microsoft.com/office/drawing/2014/main" id="{3FC1AA15-EB6B-4EA7-99BC-AA01D15F3547}"/>
              </a:ext>
            </a:extLst>
          </p:cNvPr>
          <p:cNvSpPr txBox="1"/>
          <p:nvPr/>
        </p:nvSpPr>
        <p:spPr>
          <a:xfrm>
            <a:off x="8389397" y="3735749"/>
            <a:ext cx="2618913" cy="646331"/>
          </a:xfrm>
          <a:prstGeom prst="rect">
            <a:avLst/>
          </a:prstGeom>
          <a:solidFill>
            <a:schemeClr val="accent1">
              <a:lumMod val="50000"/>
            </a:schemeClr>
          </a:solidFill>
          <a:ln w="38100">
            <a:solidFill>
              <a:schemeClr val="accent1"/>
            </a:solidFill>
          </a:ln>
        </p:spPr>
        <p:txBody>
          <a:bodyPr wrap="square" rtlCol="0">
            <a:spAutoFit/>
          </a:bodyPr>
          <a:lstStyle/>
          <a:p>
            <a:r>
              <a:rPr lang="en-US" dirty="0">
                <a:solidFill>
                  <a:schemeClr val="accent1">
                    <a:lumMod val="40000"/>
                    <a:lumOff val="60000"/>
                  </a:schemeClr>
                </a:solidFill>
                <a:latin typeface="Russo One" panose="02000503050000020004" pitchFamily="2" charset="0"/>
              </a:rPr>
              <a:t>Operation Kill Mav</a:t>
            </a:r>
          </a:p>
          <a:p>
            <a:endParaRPr lang="en-US" dirty="0">
              <a:solidFill>
                <a:schemeClr val="accent1">
                  <a:lumMod val="40000"/>
                  <a:lumOff val="60000"/>
                </a:schemeClr>
              </a:solidFill>
              <a:latin typeface="Russo One" panose="02000503050000020004" pitchFamily="2" charset="0"/>
            </a:endParaRPr>
          </a:p>
        </p:txBody>
      </p:sp>
      <p:pic>
        <p:nvPicPr>
          <p:cNvPr id="23" name="Imagem 22">
            <a:extLst>
              <a:ext uri="{FF2B5EF4-FFF2-40B4-BE49-F238E27FC236}">
                <a16:creationId xmlns:a16="http://schemas.microsoft.com/office/drawing/2014/main" id="{E1FAB761-8DFF-4FA5-9EA4-4CCF47EA928E}"/>
              </a:ext>
            </a:extLst>
          </p:cNvPr>
          <p:cNvPicPr>
            <a:picLocks noChangeAspect="1"/>
          </p:cNvPicPr>
          <p:nvPr/>
        </p:nvPicPr>
        <p:blipFill>
          <a:blip r:embed="rId4">
            <a:alphaModFix amt="50000"/>
          </a:blip>
          <a:stretch>
            <a:fillRect/>
          </a:stretch>
        </p:blipFill>
        <p:spPr>
          <a:xfrm>
            <a:off x="8405616" y="3744692"/>
            <a:ext cx="2602691" cy="646331"/>
          </a:xfrm>
          <a:prstGeom prst="rect">
            <a:avLst/>
          </a:prstGeom>
        </p:spPr>
      </p:pic>
      <p:pic>
        <p:nvPicPr>
          <p:cNvPr id="24" name="Imagem 23">
            <a:extLst>
              <a:ext uri="{FF2B5EF4-FFF2-40B4-BE49-F238E27FC236}">
                <a16:creationId xmlns:a16="http://schemas.microsoft.com/office/drawing/2014/main" id="{76F05523-0C9B-442F-B1E7-FFC51094B62F}"/>
              </a:ext>
            </a:extLst>
          </p:cNvPr>
          <p:cNvPicPr>
            <a:picLocks noChangeAspect="1"/>
          </p:cNvPicPr>
          <p:nvPr/>
        </p:nvPicPr>
        <p:blipFill>
          <a:blip r:embed="rId5">
            <a:alphaModFix amt="20000"/>
          </a:blip>
          <a:stretch>
            <a:fillRect/>
          </a:stretch>
        </p:blipFill>
        <p:spPr>
          <a:xfrm>
            <a:off x="1003177" y="461890"/>
            <a:ext cx="10697592" cy="5928415"/>
          </a:xfrm>
          <a:prstGeom prst="rect">
            <a:avLst/>
          </a:prstGeom>
        </p:spPr>
      </p:pic>
    </p:spTree>
    <p:extLst>
      <p:ext uri="{BB962C8B-B14F-4D97-AF65-F5344CB8AC3E}">
        <p14:creationId xmlns:p14="http://schemas.microsoft.com/office/powerpoint/2010/main" val="3728061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B8482328-E01F-4364-B860-03D5D6F5C722}"/>
              </a:ext>
            </a:extLst>
          </p:cNvPr>
          <p:cNvPicPr>
            <a:picLocks noChangeAspect="1"/>
          </p:cNvPicPr>
          <p:nvPr/>
        </p:nvPicPr>
        <p:blipFill>
          <a:blip r:embed="rId3"/>
          <a:stretch>
            <a:fillRect/>
          </a:stretch>
        </p:blipFill>
        <p:spPr>
          <a:xfrm rot="5400000">
            <a:off x="2664102" y="-2669903"/>
            <a:ext cx="6863803" cy="12192002"/>
          </a:xfrm>
          <a:prstGeom prst="rect">
            <a:avLst/>
          </a:prstGeom>
        </p:spPr>
      </p:pic>
      <p:sp>
        <p:nvSpPr>
          <p:cNvPr id="31" name="CaixaDeTexto 30">
            <a:extLst>
              <a:ext uri="{FF2B5EF4-FFF2-40B4-BE49-F238E27FC236}">
                <a16:creationId xmlns:a16="http://schemas.microsoft.com/office/drawing/2014/main" id="{029D95E0-A79C-44F0-BC44-B595DA6B56FD}"/>
              </a:ext>
            </a:extLst>
          </p:cNvPr>
          <p:cNvSpPr txBox="1"/>
          <p:nvPr/>
        </p:nvSpPr>
        <p:spPr>
          <a:xfrm>
            <a:off x="4402913" y="665017"/>
            <a:ext cx="4972314" cy="400110"/>
          </a:xfrm>
          <a:prstGeom prst="rect">
            <a:avLst/>
          </a:prstGeom>
          <a:noFill/>
        </p:spPr>
        <p:txBody>
          <a:bodyPr wrap="square" rtlCol="0">
            <a:spAutoFit/>
          </a:bodyPr>
          <a:lstStyle/>
          <a:p>
            <a:r>
              <a:rPr lang="en-US" sz="2000" dirty="0">
                <a:solidFill>
                  <a:schemeClr val="accent1">
                    <a:lumMod val="40000"/>
                    <a:lumOff val="60000"/>
                  </a:schemeClr>
                </a:solidFill>
                <a:latin typeface="Russo One" panose="02000503050000020004" pitchFamily="2" charset="0"/>
              </a:rPr>
              <a:t>Error 436: Insufficient Clearance</a:t>
            </a:r>
            <a:endParaRPr lang="pt-PT" sz="2000" dirty="0">
              <a:solidFill>
                <a:schemeClr val="accent1">
                  <a:lumMod val="40000"/>
                  <a:lumOff val="60000"/>
                </a:schemeClr>
              </a:solidFill>
              <a:latin typeface="Russo One" panose="02000503050000020004" pitchFamily="2" charset="0"/>
            </a:endParaRPr>
          </a:p>
        </p:txBody>
      </p:sp>
      <p:pic>
        <p:nvPicPr>
          <p:cNvPr id="6" name="Imagem 5">
            <a:extLst>
              <a:ext uri="{FF2B5EF4-FFF2-40B4-BE49-F238E27FC236}">
                <a16:creationId xmlns:a16="http://schemas.microsoft.com/office/drawing/2014/main" id="{D35D1DCC-3B53-43E0-8856-3C6BBE3060DD}"/>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9240906" y="5043916"/>
            <a:ext cx="1288012" cy="1288012"/>
          </a:xfrm>
          <a:prstGeom prst="rect">
            <a:avLst/>
          </a:prstGeom>
        </p:spPr>
      </p:pic>
      <p:cxnSp>
        <p:nvCxnSpPr>
          <p:cNvPr id="18" name="Conexão reta 17">
            <a:extLst>
              <a:ext uri="{FF2B5EF4-FFF2-40B4-BE49-F238E27FC236}">
                <a16:creationId xmlns:a16="http://schemas.microsoft.com/office/drawing/2014/main" id="{622A5095-CF56-4B1B-8B05-21D9C7BE60E9}"/>
              </a:ext>
            </a:extLst>
          </p:cNvPr>
          <p:cNvCxnSpPr>
            <a:cxnSpLocks/>
          </p:cNvCxnSpPr>
          <p:nvPr/>
        </p:nvCxnSpPr>
        <p:spPr>
          <a:xfrm>
            <a:off x="973332" y="1322205"/>
            <a:ext cx="272865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Conexão reta 18">
            <a:extLst>
              <a:ext uri="{FF2B5EF4-FFF2-40B4-BE49-F238E27FC236}">
                <a16:creationId xmlns:a16="http://schemas.microsoft.com/office/drawing/2014/main" id="{D98D0B3B-B57C-4E67-AFE3-0F2CDFA2826A}"/>
              </a:ext>
            </a:extLst>
          </p:cNvPr>
          <p:cNvCxnSpPr>
            <a:cxnSpLocks/>
          </p:cNvCxnSpPr>
          <p:nvPr/>
        </p:nvCxnSpPr>
        <p:spPr>
          <a:xfrm>
            <a:off x="973332" y="665017"/>
            <a:ext cx="220487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Conexão reta 20">
            <a:extLst>
              <a:ext uri="{FF2B5EF4-FFF2-40B4-BE49-F238E27FC236}">
                <a16:creationId xmlns:a16="http://schemas.microsoft.com/office/drawing/2014/main" id="{78B8ACF4-BD76-4E96-8195-7F24DE1D5F58}"/>
              </a:ext>
            </a:extLst>
          </p:cNvPr>
          <p:cNvCxnSpPr/>
          <p:nvPr/>
        </p:nvCxnSpPr>
        <p:spPr>
          <a:xfrm flipH="1" flipV="1">
            <a:off x="3178206" y="665017"/>
            <a:ext cx="532660" cy="66709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4" name="CaixaDeTexto 23">
            <a:extLst>
              <a:ext uri="{FF2B5EF4-FFF2-40B4-BE49-F238E27FC236}">
                <a16:creationId xmlns:a16="http://schemas.microsoft.com/office/drawing/2014/main" id="{A5F1B788-8D29-4884-B61B-3E7E4B87D80A}"/>
              </a:ext>
            </a:extLst>
          </p:cNvPr>
          <p:cNvSpPr txBox="1"/>
          <p:nvPr/>
        </p:nvSpPr>
        <p:spPr>
          <a:xfrm>
            <a:off x="921311" y="702572"/>
            <a:ext cx="2664701" cy="646331"/>
          </a:xfrm>
          <a:prstGeom prst="rect">
            <a:avLst/>
          </a:prstGeom>
          <a:noFill/>
          <a:ln w="38100">
            <a:noFill/>
          </a:ln>
        </p:spPr>
        <p:txBody>
          <a:bodyPr wrap="square" rtlCol="0">
            <a:spAutoFit/>
          </a:bodyPr>
          <a:lstStyle/>
          <a:p>
            <a:r>
              <a:rPr lang="en-US" dirty="0">
                <a:solidFill>
                  <a:schemeClr val="accent1">
                    <a:lumMod val="40000"/>
                    <a:lumOff val="60000"/>
                  </a:schemeClr>
                </a:solidFill>
                <a:latin typeface="Russo One" panose="02000503050000020004" pitchFamily="2" charset="0"/>
              </a:rPr>
              <a:t>Operation: </a:t>
            </a:r>
          </a:p>
          <a:p>
            <a:r>
              <a:rPr lang="en-US" dirty="0">
                <a:solidFill>
                  <a:schemeClr val="accent1">
                    <a:lumMod val="40000"/>
                    <a:lumOff val="60000"/>
                  </a:schemeClr>
                </a:solidFill>
                <a:latin typeface="Russo One" panose="02000503050000020004" pitchFamily="2" charset="0"/>
              </a:rPr>
              <a:t>Kill Mav</a:t>
            </a:r>
            <a:endParaRPr lang="pt-PT" dirty="0">
              <a:solidFill>
                <a:schemeClr val="accent1">
                  <a:lumMod val="40000"/>
                  <a:lumOff val="60000"/>
                </a:schemeClr>
              </a:solidFill>
              <a:latin typeface="Russo One" panose="02000503050000020004" pitchFamily="2" charset="0"/>
            </a:endParaRPr>
          </a:p>
        </p:txBody>
      </p:sp>
      <p:sp>
        <p:nvSpPr>
          <p:cNvPr id="2" name="CaixaDeTexto 1">
            <a:extLst>
              <a:ext uri="{FF2B5EF4-FFF2-40B4-BE49-F238E27FC236}">
                <a16:creationId xmlns:a16="http://schemas.microsoft.com/office/drawing/2014/main" id="{0CADEA39-D51A-4418-A7EE-AF0D6C379A46}"/>
              </a:ext>
            </a:extLst>
          </p:cNvPr>
          <p:cNvSpPr txBox="1"/>
          <p:nvPr/>
        </p:nvSpPr>
        <p:spPr>
          <a:xfrm>
            <a:off x="1198484" y="1773503"/>
            <a:ext cx="6267635" cy="4093428"/>
          </a:xfrm>
          <a:prstGeom prst="rect">
            <a:avLst/>
          </a:prstGeom>
          <a:noFill/>
          <a:ln w="38100">
            <a:solidFill>
              <a:schemeClr val="accent1"/>
            </a:solidFill>
          </a:ln>
        </p:spPr>
        <p:txBody>
          <a:bodyPr wrap="square" rtlCol="0">
            <a:spAutoFit/>
          </a:bodyPr>
          <a:lstStyle/>
          <a:p>
            <a:r>
              <a:rPr lang="en-US" sz="2000" dirty="0">
                <a:solidFill>
                  <a:schemeClr val="accent1">
                    <a:lumMod val="40000"/>
                    <a:lumOff val="60000"/>
                  </a:schemeClr>
                </a:solidFill>
                <a:latin typeface="Russo One" panose="02000503050000020004" pitchFamily="2" charset="0"/>
              </a:rPr>
              <a:t>&gt; Higher level clearance required……………………</a:t>
            </a:r>
          </a:p>
          <a:p>
            <a:r>
              <a:rPr lang="en-US" sz="2000" dirty="0">
                <a:solidFill>
                  <a:schemeClr val="accent1">
                    <a:lumMod val="40000"/>
                    <a:lumOff val="60000"/>
                  </a:schemeClr>
                </a:solidFill>
                <a:latin typeface="Russo One" panose="02000503050000020004" pitchFamily="2" charset="0"/>
              </a:rPr>
              <a:t>&gt; ……………………………………………………………………………………</a:t>
            </a:r>
          </a:p>
          <a:p>
            <a:r>
              <a:rPr lang="en-US" sz="2000" dirty="0">
                <a:solidFill>
                  <a:schemeClr val="accent1">
                    <a:lumMod val="40000"/>
                    <a:lumOff val="60000"/>
                  </a:schemeClr>
                </a:solidFill>
                <a:latin typeface="Russo One" panose="02000503050000020004" pitchFamily="2" charset="0"/>
              </a:rPr>
              <a:t>&gt; Session Terminated………………………………………………</a:t>
            </a:r>
          </a:p>
          <a:p>
            <a:r>
              <a:rPr lang="en-US" sz="2000" dirty="0">
                <a:solidFill>
                  <a:schemeClr val="accent1">
                    <a:lumMod val="40000"/>
                    <a:lumOff val="60000"/>
                  </a:schemeClr>
                </a:solidFill>
                <a:latin typeface="Russo One" panose="02000503050000020004" pitchFamily="2" charset="0"/>
              </a:rPr>
              <a:t>&gt; ……………………………………………………………………………………</a:t>
            </a:r>
          </a:p>
          <a:p>
            <a:r>
              <a:rPr lang="en-US" sz="2000" dirty="0">
                <a:solidFill>
                  <a:schemeClr val="accent1">
                    <a:lumMod val="40000"/>
                    <a:lumOff val="60000"/>
                  </a:schemeClr>
                </a:solidFill>
                <a:latin typeface="Russo One" panose="02000503050000020004" pitchFamily="2" charset="0"/>
              </a:rPr>
              <a:t>&gt; Security measures………………………………….</a:t>
            </a:r>
          </a:p>
          <a:p>
            <a:r>
              <a:rPr lang="en-US" sz="2000" dirty="0">
                <a:solidFill>
                  <a:schemeClr val="accent1">
                    <a:lumMod val="40000"/>
                    <a:lumOff val="60000"/>
                  </a:schemeClr>
                </a:solidFill>
                <a:latin typeface="Russo One" panose="02000503050000020004" pitchFamily="2" charset="0"/>
              </a:rPr>
              <a:t>&gt; ……………………………Deployed………………………………</a:t>
            </a:r>
          </a:p>
          <a:p>
            <a:r>
              <a:rPr lang="en-US" sz="2000" dirty="0">
                <a:solidFill>
                  <a:schemeClr val="accent1">
                    <a:lumMod val="40000"/>
                    <a:lumOff val="60000"/>
                  </a:schemeClr>
                </a:solidFill>
                <a:latin typeface="Russo One" panose="02000503050000020004" pitchFamily="2" charset="0"/>
              </a:rPr>
              <a:t>&gt; ……………………………………………………………………………………</a:t>
            </a:r>
          </a:p>
          <a:p>
            <a:r>
              <a:rPr lang="en-US" sz="2000" dirty="0">
                <a:solidFill>
                  <a:schemeClr val="accent1">
                    <a:lumMod val="40000"/>
                    <a:lumOff val="60000"/>
                  </a:schemeClr>
                </a:solidFill>
                <a:latin typeface="Russo One" panose="02000503050000020004" pitchFamily="2" charset="0"/>
              </a:rPr>
              <a:t>&gt; ……………………………………………………………………………………</a:t>
            </a:r>
          </a:p>
          <a:p>
            <a:pPr marL="342900" indent="-342900">
              <a:buFont typeface="Wingdings" panose="05000000000000000000" pitchFamily="2" charset="2"/>
              <a:buChar char="Ø"/>
            </a:pPr>
            <a:r>
              <a:rPr lang="en-US" sz="2000" dirty="0">
                <a:solidFill>
                  <a:schemeClr val="accent1">
                    <a:lumMod val="40000"/>
                    <a:lumOff val="60000"/>
                  </a:schemeClr>
                </a:solidFill>
                <a:latin typeface="Russo One" panose="02000503050000020004" pitchFamily="2" charset="0"/>
              </a:rPr>
              <a:t>…………</a:t>
            </a:r>
            <a:r>
              <a:rPr lang="en-US" sz="2000" i="1" dirty="0">
                <a:solidFill>
                  <a:schemeClr val="accent1">
                    <a:lumMod val="40000"/>
                    <a:lumOff val="60000"/>
                  </a:schemeClr>
                </a:solidFill>
                <a:latin typeface="Russo One" panose="02000503050000020004" pitchFamily="2" charset="0"/>
              </a:rPr>
              <a:t>Nice try </a:t>
            </a:r>
            <a:r>
              <a:rPr lang="en-US" sz="2000" i="1" dirty="0" err="1">
                <a:solidFill>
                  <a:schemeClr val="accent1">
                    <a:lumMod val="40000"/>
                    <a:lumOff val="60000"/>
                  </a:schemeClr>
                </a:solidFill>
                <a:latin typeface="Russo One" panose="02000503050000020004" pitchFamily="2" charset="0"/>
              </a:rPr>
              <a:t>Schuttas</a:t>
            </a:r>
            <a:r>
              <a:rPr lang="en-US" sz="2000" i="1" dirty="0">
                <a:solidFill>
                  <a:schemeClr val="accent1">
                    <a:lumMod val="40000"/>
                    <a:lumOff val="60000"/>
                  </a:schemeClr>
                </a:solidFill>
                <a:latin typeface="Russo One" panose="02000503050000020004" pitchFamily="2" charset="0"/>
              </a:rPr>
              <a:t>!</a:t>
            </a:r>
            <a:r>
              <a:rPr lang="en-US" sz="2000" dirty="0">
                <a:solidFill>
                  <a:schemeClr val="accent1">
                    <a:lumMod val="40000"/>
                    <a:lumOff val="60000"/>
                  </a:schemeClr>
                </a:solidFill>
                <a:latin typeface="Russo One" panose="02000503050000020004" pitchFamily="2" charset="0"/>
              </a:rPr>
              <a:t>..................................................</a:t>
            </a:r>
          </a:p>
          <a:p>
            <a:r>
              <a:rPr lang="en-US" sz="2000" dirty="0">
                <a:solidFill>
                  <a:schemeClr val="accent1">
                    <a:lumMod val="40000"/>
                    <a:lumOff val="60000"/>
                  </a:schemeClr>
                </a:solidFill>
                <a:latin typeface="Russo One" panose="02000503050000020004" pitchFamily="2" charset="0"/>
              </a:rPr>
              <a:t>&gt; ……………………………………………………………………………………</a:t>
            </a:r>
          </a:p>
          <a:p>
            <a:r>
              <a:rPr lang="en-US" sz="2000" dirty="0">
                <a:solidFill>
                  <a:schemeClr val="accent1">
                    <a:lumMod val="40000"/>
                    <a:lumOff val="60000"/>
                  </a:schemeClr>
                </a:solidFill>
                <a:latin typeface="Russo One" panose="02000503050000020004" pitchFamily="2" charset="0"/>
              </a:rPr>
              <a:t>&gt; .......................................ARCONA_INVICTA!......................</a:t>
            </a:r>
          </a:p>
        </p:txBody>
      </p:sp>
      <p:pic>
        <p:nvPicPr>
          <p:cNvPr id="11" name="Imagem 10">
            <a:extLst>
              <a:ext uri="{FF2B5EF4-FFF2-40B4-BE49-F238E27FC236}">
                <a16:creationId xmlns:a16="http://schemas.microsoft.com/office/drawing/2014/main" id="{216F7F29-07B2-4391-8420-E38810C68E1F}"/>
              </a:ext>
            </a:extLst>
          </p:cNvPr>
          <p:cNvPicPr>
            <a:picLocks noChangeAspect="1"/>
          </p:cNvPicPr>
          <p:nvPr/>
        </p:nvPicPr>
        <p:blipFill>
          <a:blip r:embed="rId5">
            <a:alphaModFix amt="20000"/>
          </a:blip>
          <a:stretch>
            <a:fillRect/>
          </a:stretch>
        </p:blipFill>
        <p:spPr>
          <a:xfrm>
            <a:off x="1003177" y="461890"/>
            <a:ext cx="10697592" cy="5928415"/>
          </a:xfrm>
          <a:prstGeom prst="rect">
            <a:avLst/>
          </a:prstGeom>
        </p:spPr>
      </p:pic>
    </p:spTree>
    <p:extLst>
      <p:ext uri="{BB962C8B-B14F-4D97-AF65-F5344CB8AC3E}">
        <p14:creationId xmlns:p14="http://schemas.microsoft.com/office/powerpoint/2010/main" val="422056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B8482328-E01F-4364-B860-03D5D6F5C722}"/>
              </a:ext>
            </a:extLst>
          </p:cNvPr>
          <p:cNvPicPr>
            <a:picLocks noChangeAspect="1"/>
          </p:cNvPicPr>
          <p:nvPr/>
        </p:nvPicPr>
        <p:blipFill>
          <a:blip r:embed="rId3">
            <a:clrChange>
              <a:clrFrom>
                <a:srgbClr val="FFFFFF"/>
              </a:clrFrom>
              <a:clrTo>
                <a:srgbClr val="FFFFFF">
                  <a:alpha val="0"/>
                </a:srgbClr>
              </a:clrTo>
            </a:clrChange>
          </a:blip>
          <a:stretch>
            <a:fillRect/>
          </a:stretch>
        </p:blipFill>
        <p:spPr>
          <a:xfrm rot="5400000">
            <a:off x="2664100" y="-2669903"/>
            <a:ext cx="6863803" cy="12192002"/>
          </a:xfrm>
          <a:prstGeom prst="rect">
            <a:avLst/>
          </a:prstGeom>
        </p:spPr>
      </p:pic>
      <p:pic>
        <p:nvPicPr>
          <p:cNvPr id="6" name="Imagem 5">
            <a:extLst>
              <a:ext uri="{FF2B5EF4-FFF2-40B4-BE49-F238E27FC236}">
                <a16:creationId xmlns:a16="http://schemas.microsoft.com/office/drawing/2014/main" id="{D35D1DCC-3B53-43E0-8856-3C6BBE3060DD}"/>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4582722" y="1549009"/>
            <a:ext cx="3396454" cy="3396454"/>
          </a:xfrm>
          <a:prstGeom prst="rect">
            <a:avLst/>
          </a:prstGeom>
        </p:spPr>
      </p:pic>
      <p:sp>
        <p:nvSpPr>
          <p:cNvPr id="2" name="CaixaDeTexto 1">
            <a:extLst>
              <a:ext uri="{FF2B5EF4-FFF2-40B4-BE49-F238E27FC236}">
                <a16:creationId xmlns:a16="http://schemas.microsoft.com/office/drawing/2014/main" id="{12842C1B-53BC-4922-B607-3FE6C8FE6C5E}"/>
              </a:ext>
            </a:extLst>
          </p:cNvPr>
          <p:cNvSpPr txBox="1"/>
          <p:nvPr/>
        </p:nvSpPr>
        <p:spPr>
          <a:xfrm>
            <a:off x="3839590" y="821427"/>
            <a:ext cx="4882718" cy="954107"/>
          </a:xfrm>
          <a:prstGeom prst="rect">
            <a:avLst/>
          </a:prstGeom>
          <a:noFill/>
        </p:spPr>
        <p:txBody>
          <a:bodyPr wrap="square" rtlCol="0">
            <a:spAutoFit/>
          </a:bodyPr>
          <a:lstStyle/>
          <a:p>
            <a:pPr algn="ctr"/>
            <a:r>
              <a:rPr lang="en-US" sz="2800" dirty="0">
                <a:solidFill>
                  <a:schemeClr val="accent1">
                    <a:lumMod val="40000"/>
                    <a:lumOff val="60000"/>
                  </a:schemeClr>
                </a:solidFill>
                <a:latin typeface="Russo One" panose="02000503050000020004" pitchFamily="2" charset="0"/>
              </a:rPr>
              <a:t>Force Projection Plan: </a:t>
            </a:r>
            <a:r>
              <a:rPr lang="en-US" sz="2800" dirty="0" err="1">
                <a:solidFill>
                  <a:schemeClr val="accent1">
                    <a:lumMod val="40000"/>
                    <a:lumOff val="60000"/>
                  </a:schemeClr>
                </a:solidFill>
                <a:latin typeface="Russo One" panose="02000503050000020004" pitchFamily="2" charset="0"/>
              </a:rPr>
              <a:t>Evant</a:t>
            </a:r>
            <a:r>
              <a:rPr lang="en-US" sz="2800" dirty="0">
                <a:solidFill>
                  <a:schemeClr val="accent1">
                    <a:lumMod val="40000"/>
                    <a:lumOff val="60000"/>
                  </a:schemeClr>
                </a:solidFill>
                <a:latin typeface="Russo One" panose="02000503050000020004" pitchFamily="2" charset="0"/>
              </a:rPr>
              <a:t>-Horizon</a:t>
            </a:r>
          </a:p>
        </p:txBody>
      </p:sp>
      <p:sp>
        <p:nvSpPr>
          <p:cNvPr id="12" name="CaixaDeTexto 11">
            <a:extLst>
              <a:ext uri="{FF2B5EF4-FFF2-40B4-BE49-F238E27FC236}">
                <a16:creationId xmlns:a16="http://schemas.microsoft.com/office/drawing/2014/main" id="{AD917A1C-2B8E-48B5-92D2-F4F910BDC77E}"/>
              </a:ext>
            </a:extLst>
          </p:cNvPr>
          <p:cNvSpPr txBox="1"/>
          <p:nvPr/>
        </p:nvSpPr>
        <p:spPr>
          <a:xfrm>
            <a:off x="5447408" y="4939659"/>
            <a:ext cx="1667083" cy="369332"/>
          </a:xfrm>
          <a:prstGeom prst="rect">
            <a:avLst/>
          </a:prstGeom>
          <a:noFill/>
        </p:spPr>
        <p:txBody>
          <a:bodyPr wrap="square" rtlCol="0">
            <a:spAutoFit/>
          </a:bodyPr>
          <a:lstStyle/>
          <a:p>
            <a:pPr algn="ctr"/>
            <a:r>
              <a:rPr lang="en-US" dirty="0">
                <a:solidFill>
                  <a:schemeClr val="accent1">
                    <a:lumMod val="40000"/>
                    <a:lumOff val="60000"/>
                  </a:schemeClr>
                </a:solidFill>
                <a:latin typeface="Russo One" panose="02000503050000020004" pitchFamily="2" charset="0"/>
              </a:rPr>
              <a:t>Clan </a:t>
            </a:r>
            <a:r>
              <a:rPr lang="en-US" dirty="0" err="1">
                <a:solidFill>
                  <a:schemeClr val="accent1">
                    <a:lumMod val="40000"/>
                    <a:lumOff val="60000"/>
                  </a:schemeClr>
                </a:solidFill>
                <a:latin typeface="Russo One" panose="02000503050000020004" pitchFamily="2" charset="0"/>
              </a:rPr>
              <a:t>Arcona</a:t>
            </a:r>
            <a:endParaRPr lang="en-US" dirty="0">
              <a:solidFill>
                <a:schemeClr val="accent1">
                  <a:lumMod val="40000"/>
                  <a:lumOff val="60000"/>
                </a:schemeClr>
              </a:solidFill>
              <a:latin typeface="Russo One" panose="02000503050000020004" pitchFamily="2" charset="0"/>
            </a:endParaRPr>
          </a:p>
        </p:txBody>
      </p:sp>
      <p:sp>
        <p:nvSpPr>
          <p:cNvPr id="13" name="CaixaDeTexto 12">
            <a:extLst>
              <a:ext uri="{FF2B5EF4-FFF2-40B4-BE49-F238E27FC236}">
                <a16:creationId xmlns:a16="http://schemas.microsoft.com/office/drawing/2014/main" id="{02EAC7C2-7613-4505-891F-96E2DD42B77E}"/>
              </a:ext>
            </a:extLst>
          </p:cNvPr>
          <p:cNvSpPr txBox="1"/>
          <p:nvPr/>
        </p:nvSpPr>
        <p:spPr>
          <a:xfrm>
            <a:off x="4322423" y="5308991"/>
            <a:ext cx="3917053" cy="584775"/>
          </a:xfrm>
          <a:prstGeom prst="rect">
            <a:avLst/>
          </a:prstGeom>
          <a:noFill/>
        </p:spPr>
        <p:txBody>
          <a:bodyPr wrap="square" rtlCol="0">
            <a:spAutoFit/>
          </a:bodyPr>
          <a:lstStyle/>
          <a:p>
            <a:pPr algn="ctr"/>
            <a:r>
              <a:rPr lang="en-US" sz="3200" dirty="0">
                <a:solidFill>
                  <a:schemeClr val="accent1">
                    <a:lumMod val="40000"/>
                    <a:lumOff val="60000"/>
                  </a:schemeClr>
                </a:solidFill>
                <a:latin typeface="Russo One" panose="02000503050000020004" pitchFamily="2" charset="0"/>
              </a:rPr>
              <a:t>Highly Classified</a:t>
            </a:r>
          </a:p>
        </p:txBody>
      </p:sp>
      <p:pic>
        <p:nvPicPr>
          <p:cNvPr id="14" name="Imagem 13">
            <a:extLst>
              <a:ext uri="{FF2B5EF4-FFF2-40B4-BE49-F238E27FC236}">
                <a16:creationId xmlns:a16="http://schemas.microsoft.com/office/drawing/2014/main" id="{1BE5C102-02A4-4322-B23C-FD73633CD8DD}"/>
              </a:ext>
            </a:extLst>
          </p:cNvPr>
          <p:cNvPicPr>
            <a:picLocks noChangeAspect="1"/>
          </p:cNvPicPr>
          <p:nvPr/>
        </p:nvPicPr>
        <p:blipFill>
          <a:blip r:embed="rId5">
            <a:alphaModFix amt="20000"/>
          </a:blip>
          <a:stretch>
            <a:fillRect/>
          </a:stretch>
        </p:blipFill>
        <p:spPr>
          <a:xfrm>
            <a:off x="1003177" y="461890"/>
            <a:ext cx="10697592" cy="5928415"/>
          </a:xfrm>
          <a:prstGeom prst="rect">
            <a:avLst/>
          </a:prstGeom>
        </p:spPr>
      </p:pic>
    </p:spTree>
    <p:extLst>
      <p:ext uri="{BB962C8B-B14F-4D97-AF65-F5344CB8AC3E}">
        <p14:creationId xmlns:p14="http://schemas.microsoft.com/office/powerpoint/2010/main" val="250928153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497E2531-B2DC-416F-87F7-55D234BE6723}"/>
              </a:ext>
            </a:extLst>
          </p:cNvPr>
          <p:cNvSpPr txBox="1"/>
          <p:nvPr/>
        </p:nvSpPr>
        <p:spPr>
          <a:xfrm>
            <a:off x="3728205" y="1582340"/>
            <a:ext cx="4735590" cy="3693319"/>
          </a:xfrm>
          <a:prstGeom prst="rect">
            <a:avLst/>
          </a:prstGeom>
          <a:noFill/>
        </p:spPr>
        <p:txBody>
          <a:bodyPr wrap="square" rtlCol="0">
            <a:spAutoFit/>
          </a:bodyPr>
          <a:lstStyle/>
          <a:p>
            <a:r>
              <a:rPr lang="en-US" dirty="0">
                <a:latin typeface="Russo One" panose="02000503050000020004" pitchFamily="2" charset="0"/>
              </a:rPr>
              <a:t>Participants: </a:t>
            </a:r>
          </a:p>
          <a:p>
            <a:endParaRPr lang="en-US" dirty="0">
              <a:latin typeface="Russo One" panose="02000503050000020004" pitchFamily="2" charset="0"/>
            </a:endParaRPr>
          </a:p>
          <a:p>
            <a:r>
              <a:rPr lang="en-US" dirty="0" err="1">
                <a:latin typeface="Russo One" panose="02000503050000020004" pitchFamily="2" charset="0"/>
              </a:rPr>
              <a:t>Tali</a:t>
            </a:r>
            <a:r>
              <a:rPr lang="en-US" dirty="0">
                <a:latin typeface="Russo One" panose="02000503050000020004" pitchFamily="2" charset="0"/>
              </a:rPr>
              <a:t> </a:t>
            </a:r>
            <a:r>
              <a:rPr lang="en-US" dirty="0" err="1">
                <a:latin typeface="Russo One" panose="02000503050000020004" pitchFamily="2" charset="0"/>
              </a:rPr>
              <a:t>Sroka</a:t>
            </a:r>
            <a:r>
              <a:rPr lang="en-US" dirty="0">
                <a:latin typeface="Russo One" panose="02000503050000020004" pitchFamily="2" charset="0"/>
              </a:rPr>
              <a:t> (PN: 14782)</a:t>
            </a:r>
          </a:p>
          <a:p>
            <a:pPr marL="285750" indent="-285750">
              <a:buFontTx/>
              <a:buChar char="-"/>
            </a:pPr>
            <a:r>
              <a:rPr lang="en-US" dirty="0">
                <a:latin typeface="Russo One" panose="02000503050000020004" pitchFamily="2" charset="0"/>
              </a:rPr>
              <a:t>Texts and Strategy</a:t>
            </a:r>
          </a:p>
          <a:p>
            <a:pPr marL="285750" indent="-285750">
              <a:buFontTx/>
              <a:buChar char="-"/>
            </a:pPr>
            <a:endParaRPr lang="en-US" dirty="0">
              <a:latin typeface="Russo One" panose="02000503050000020004" pitchFamily="2" charset="0"/>
            </a:endParaRPr>
          </a:p>
          <a:p>
            <a:r>
              <a:rPr lang="en-US" dirty="0">
                <a:latin typeface="Russo One" panose="02000503050000020004" pitchFamily="2" charset="0"/>
              </a:rPr>
              <a:t>T</a:t>
            </a:r>
            <a:r>
              <a:rPr lang="pt-PT" dirty="0" err="1">
                <a:latin typeface="Russo One" panose="02000503050000020004" pitchFamily="2" charset="0"/>
              </a:rPr>
              <a:t>ybalt</a:t>
            </a:r>
            <a:r>
              <a:rPr lang="pt-PT" dirty="0">
                <a:latin typeface="Russo One" panose="02000503050000020004" pitchFamily="2" charset="0"/>
              </a:rPr>
              <a:t> </a:t>
            </a:r>
            <a:r>
              <a:rPr lang="pt-PT" dirty="0" err="1">
                <a:latin typeface="Russo One" panose="02000503050000020004" pitchFamily="2" charset="0"/>
              </a:rPr>
              <a:t>Ma'jahirr</a:t>
            </a:r>
            <a:r>
              <a:rPr lang="pt-PT" dirty="0">
                <a:latin typeface="Russo One" panose="02000503050000020004" pitchFamily="2" charset="0"/>
              </a:rPr>
              <a:t> </a:t>
            </a:r>
            <a:r>
              <a:rPr lang="pt-PT" dirty="0" err="1">
                <a:latin typeface="Russo One" panose="02000503050000020004" pitchFamily="2" charset="0"/>
              </a:rPr>
              <a:t>Rawioni</a:t>
            </a:r>
            <a:r>
              <a:rPr lang="pt-PT" dirty="0">
                <a:latin typeface="Russo One" panose="02000503050000020004" pitchFamily="2" charset="0"/>
              </a:rPr>
              <a:t> (PN: 15010)</a:t>
            </a:r>
          </a:p>
          <a:p>
            <a:pPr marL="285750" indent="-285750">
              <a:buFontTx/>
              <a:buChar char="-"/>
            </a:pPr>
            <a:r>
              <a:rPr lang="en-US" dirty="0">
                <a:latin typeface="Russo One" panose="02000503050000020004" pitchFamily="2" charset="0"/>
              </a:rPr>
              <a:t>Ship asset coloring</a:t>
            </a:r>
          </a:p>
          <a:p>
            <a:pPr marL="285750" indent="-285750">
              <a:buFontTx/>
              <a:buChar char="-"/>
            </a:pPr>
            <a:endParaRPr lang="en-US" dirty="0">
              <a:latin typeface="Russo One" panose="02000503050000020004" pitchFamily="2" charset="0"/>
            </a:endParaRPr>
          </a:p>
          <a:p>
            <a:r>
              <a:rPr lang="en-US" dirty="0" err="1">
                <a:latin typeface="Russo One" panose="02000503050000020004" pitchFamily="2" charset="0"/>
              </a:rPr>
              <a:t>Diyrian</a:t>
            </a:r>
            <a:r>
              <a:rPr lang="en-US" dirty="0">
                <a:latin typeface="Russo One" panose="02000503050000020004" pitchFamily="2" charset="0"/>
              </a:rPr>
              <a:t> </a:t>
            </a:r>
            <a:r>
              <a:rPr lang="en-US" dirty="0" err="1">
                <a:latin typeface="Russo One" panose="02000503050000020004" pitchFamily="2" charset="0"/>
              </a:rPr>
              <a:t>Grivna</a:t>
            </a:r>
            <a:r>
              <a:rPr lang="en-US" dirty="0">
                <a:latin typeface="Russo One" panose="02000503050000020004" pitchFamily="2" charset="0"/>
              </a:rPr>
              <a:t> (PN: 14615)</a:t>
            </a:r>
          </a:p>
          <a:p>
            <a:pPr marL="285750" indent="-285750">
              <a:buFontTx/>
              <a:buChar char="-"/>
            </a:pPr>
            <a:r>
              <a:rPr lang="en-US" dirty="0">
                <a:latin typeface="Russo One" panose="02000503050000020004" pitchFamily="2" charset="0"/>
              </a:rPr>
              <a:t>Ship asset </a:t>
            </a:r>
            <a:r>
              <a:rPr lang="en-US" dirty="0" err="1">
                <a:latin typeface="Russo One" panose="02000503050000020004" pitchFamily="2" charset="0"/>
              </a:rPr>
              <a:t>lineart</a:t>
            </a:r>
            <a:r>
              <a:rPr lang="en-US" dirty="0">
                <a:latin typeface="Russo One" panose="02000503050000020004" pitchFamily="2" charset="0"/>
              </a:rPr>
              <a:t> </a:t>
            </a:r>
          </a:p>
          <a:p>
            <a:pPr marL="285750" indent="-285750">
              <a:buFontTx/>
              <a:buChar char="-"/>
            </a:pPr>
            <a:endParaRPr lang="en-US" dirty="0">
              <a:latin typeface="Russo One" panose="02000503050000020004" pitchFamily="2" charset="0"/>
            </a:endParaRPr>
          </a:p>
          <a:p>
            <a:r>
              <a:rPr lang="en-US" dirty="0">
                <a:latin typeface="Russo One" panose="02000503050000020004" pitchFamily="2" charset="0"/>
              </a:rPr>
              <a:t>Aru Law (PN: 15665)</a:t>
            </a:r>
          </a:p>
          <a:p>
            <a:r>
              <a:rPr lang="en-US" dirty="0">
                <a:latin typeface="Russo One" panose="02000503050000020004" pitchFamily="2" charset="0"/>
              </a:rPr>
              <a:t>- Compilation and slide backgrounds</a:t>
            </a:r>
          </a:p>
        </p:txBody>
      </p:sp>
    </p:spTree>
    <p:extLst>
      <p:ext uri="{BB962C8B-B14F-4D97-AF65-F5344CB8AC3E}">
        <p14:creationId xmlns:p14="http://schemas.microsoft.com/office/powerpoint/2010/main" val="2771669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B8482328-E01F-4364-B860-03D5D6F5C722}"/>
              </a:ext>
            </a:extLst>
          </p:cNvPr>
          <p:cNvPicPr>
            <a:picLocks noChangeAspect="1"/>
          </p:cNvPicPr>
          <p:nvPr/>
        </p:nvPicPr>
        <p:blipFill>
          <a:blip r:embed="rId2"/>
          <a:stretch>
            <a:fillRect/>
          </a:stretch>
        </p:blipFill>
        <p:spPr>
          <a:xfrm rot="5400000">
            <a:off x="2664100" y="-2669903"/>
            <a:ext cx="6863803" cy="12192002"/>
          </a:xfrm>
          <a:prstGeom prst="rect">
            <a:avLst/>
          </a:prstGeom>
        </p:spPr>
      </p:pic>
      <p:sp>
        <p:nvSpPr>
          <p:cNvPr id="14" name="CaixaDeTexto 13">
            <a:extLst>
              <a:ext uri="{FF2B5EF4-FFF2-40B4-BE49-F238E27FC236}">
                <a16:creationId xmlns:a16="http://schemas.microsoft.com/office/drawing/2014/main" id="{EBA50816-16DD-49C2-99F2-1D00DEA9E7FD}"/>
              </a:ext>
            </a:extLst>
          </p:cNvPr>
          <p:cNvSpPr txBox="1"/>
          <p:nvPr/>
        </p:nvSpPr>
        <p:spPr>
          <a:xfrm>
            <a:off x="2529400" y="1594393"/>
            <a:ext cx="2896538" cy="276999"/>
          </a:xfrm>
          <a:prstGeom prst="rect">
            <a:avLst/>
          </a:prstGeom>
          <a:noFill/>
          <a:ln w="38100">
            <a:solidFill>
              <a:schemeClr val="accent1"/>
            </a:solidFill>
          </a:ln>
        </p:spPr>
        <p:txBody>
          <a:bodyPr wrap="square" rtlCol="0">
            <a:spAutoFit/>
          </a:bodyPr>
          <a:lstStyle/>
          <a:p>
            <a:r>
              <a:rPr lang="en-US" sz="1200" dirty="0">
                <a:solidFill>
                  <a:schemeClr val="accent1">
                    <a:lumMod val="40000"/>
                    <a:lumOff val="60000"/>
                  </a:schemeClr>
                </a:solidFill>
                <a:latin typeface="Russo One" panose="02000503050000020004" pitchFamily="2" charset="0"/>
              </a:rPr>
              <a:t>20 Heavy Dual </a:t>
            </a:r>
            <a:r>
              <a:rPr lang="en-US" sz="1200" dirty="0" err="1">
                <a:solidFill>
                  <a:schemeClr val="accent1">
                    <a:lumMod val="40000"/>
                    <a:lumOff val="60000"/>
                  </a:schemeClr>
                </a:solidFill>
                <a:latin typeface="Russo One" panose="02000503050000020004" pitchFamily="2" charset="0"/>
              </a:rPr>
              <a:t>Turbolaser</a:t>
            </a:r>
            <a:r>
              <a:rPr lang="en-US" sz="1200" dirty="0">
                <a:solidFill>
                  <a:schemeClr val="accent1">
                    <a:lumMod val="40000"/>
                    <a:lumOff val="60000"/>
                  </a:schemeClr>
                </a:solidFill>
                <a:latin typeface="Russo One" panose="02000503050000020004" pitchFamily="2" charset="0"/>
              </a:rPr>
              <a:t> Turrets</a:t>
            </a:r>
            <a:endParaRPr lang="pt-PT" sz="1200" dirty="0">
              <a:solidFill>
                <a:schemeClr val="accent1">
                  <a:lumMod val="40000"/>
                  <a:lumOff val="60000"/>
                </a:schemeClr>
              </a:solidFill>
              <a:latin typeface="Russo One" panose="02000503050000020004" pitchFamily="2" charset="0"/>
            </a:endParaRPr>
          </a:p>
        </p:txBody>
      </p:sp>
      <p:cxnSp>
        <p:nvCxnSpPr>
          <p:cNvPr id="22" name="Conexão reta 21">
            <a:extLst>
              <a:ext uri="{FF2B5EF4-FFF2-40B4-BE49-F238E27FC236}">
                <a16:creationId xmlns:a16="http://schemas.microsoft.com/office/drawing/2014/main" id="{BFF1FD24-B685-4701-8584-90765B355D68}"/>
              </a:ext>
            </a:extLst>
          </p:cNvPr>
          <p:cNvCxnSpPr/>
          <p:nvPr/>
        </p:nvCxnSpPr>
        <p:spPr>
          <a:xfrm flipH="1">
            <a:off x="5425938" y="2433052"/>
            <a:ext cx="1449959"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3" name="CaixaDeTexto 22">
            <a:extLst>
              <a:ext uri="{FF2B5EF4-FFF2-40B4-BE49-F238E27FC236}">
                <a16:creationId xmlns:a16="http://schemas.microsoft.com/office/drawing/2014/main" id="{CB42DDA9-4415-44C5-965F-ED732D439D09}"/>
              </a:ext>
            </a:extLst>
          </p:cNvPr>
          <p:cNvSpPr txBox="1"/>
          <p:nvPr/>
        </p:nvSpPr>
        <p:spPr>
          <a:xfrm>
            <a:off x="2529400" y="2294553"/>
            <a:ext cx="2896538" cy="276999"/>
          </a:xfrm>
          <a:prstGeom prst="rect">
            <a:avLst/>
          </a:prstGeom>
          <a:noFill/>
          <a:ln w="38100">
            <a:solidFill>
              <a:schemeClr val="accent1"/>
            </a:solidFill>
          </a:ln>
        </p:spPr>
        <p:txBody>
          <a:bodyPr wrap="square" rtlCol="0">
            <a:spAutoFit/>
          </a:bodyPr>
          <a:lstStyle/>
          <a:p>
            <a:r>
              <a:rPr lang="en-US" sz="1200" dirty="0">
                <a:solidFill>
                  <a:schemeClr val="accent1">
                    <a:lumMod val="40000"/>
                    <a:lumOff val="60000"/>
                  </a:schemeClr>
                </a:solidFill>
                <a:latin typeface="Russo One" panose="02000503050000020004" pitchFamily="2" charset="0"/>
              </a:rPr>
              <a:t>20 Heavy Dual </a:t>
            </a:r>
            <a:r>
              <a:rPr lang="en-US" sz="1200" dirty="0" err="1">
                <a:solidFill>
                  <a:schemeClr val="accent1">
                    <a:lumMod val="40000"/>
                    <a:lumOff val="60000"/>
                  </a:schemeClr>
                </a:solidFill>
                <a:latin typeface="Russo One" panose="02000503050000020004" pitchFamily="2" charset="0"/>
              </a:rPr>
              <a:t>Turbolaser</a:t>
            </a:r>
            <a:r>
              <a:rPr lang="en-US" sz="1200" dirty="0">
                <a:solidFill>
                  <a:schemeClr val="accent1">
                    <a:lumMod val="40000"/>
                    <a:lumOff val="60000"/>
                  </a:schemeClr>
                </a:solidFill>
                <a:latin typeface="Russo One" panose="02000503050000020004" pitchFamily="2" charset="0"/>
              </a:rPr>
              <a:t> Cannons</a:t>
            </a:r>
            <a:endParaRPr lang="pt-PT" sz="1200" dirty="0">
              <a:solidFill>
                <a:schemeClr val="accent1">
                  <a:lumMod val="40000"/>
                  <a:lumOff val="60000"/>
                </a:schemeClr>
              </a:solidFill>
              <a:latin typeface="Russo One" panose="02000503050000020004" pitchFamily="2" charset="0"/>
            </a:endParaRPr>
          </a:p>
        </p:txBody>
      </p:sp>
      <p:sp>
        <p:nvSpPr>
          <p:cNvPr id="29" name="CaixaDeTexto 28">
            <a:extLst>
              <a:ext uri="{FF2B5EF4-FFF2-40B4-BE49-F238E27FC236}">
                <a16:creationId xmlns:a16="http://schemas.microsoft.com/office/drawing/2014/main" id="{F40F0532-E698-46F7-9B26-A833AEBC26A2}"/>
              </a:ext>
            </a:extLst>
          </p:cNvPr>
          <p:cNvSpPr txBox="1"/>
          <p:nvPr/>
        </p:nvSpPr>
        <p:spPr>
          <a:xfrm>
            <a:off x="1255439" y="3517202"/>
            <a:ext cx="5216224" cy="2308324"/>
          </a:xfrm>
          <a:prstGeom prst="rect">
            <a:avLst/>
          </a:prstGeom>
          <a:noFill/>
          <a:ln w="38100">
            <a:solidFill>
              <a:schemeClr val="accent1"/>
            </a:solidFill>
          </a:ln>
        </p:spPr>
        <p:txBody>
          <a:bodyPr wrap="square" rtlCol="0">
            <a:spAutoFit/>
          </a:bodyPr>
          <a:lstStyle/>
          <a:p>
            <a:r>
              <a:rPr lang="en-US" sz="1200" dirty="0">
                <a:solidFill>
                  <a:schemeClr val="accent1">
                    <a:lumMod val="40000"/>
                    <a:lumOff val="60000"/>
                  </a:schemeClr>
                </a:solidFill>
                <a:latin typeface="Russo One" panose="02000503050000020004" pitchFamily="2" charset="0"/>
              </a:rPr>
              <a:t>Description:</a:t>
            </a:r>
          </a:p>
          <a:p>
            <a:r>
              <a:rPr lang="en-US" sz="1200" dirty="0">
                <a:solidFill>
                  <a:schemeClr val="accent1">
                    <a:lumMod val="40000"/>
                    <a:lumOff val="60000"/>
                  </a:schemeClr>
                </a:solidFill>
              </a:rPr>
              <a:t>A ship of the line for the Collective, the Dreadnaught carries heavy anti-capital ship weaponry with its heavy turbo-laser armament. </a:t>
            </a:r>
          </a:p>
          <a:p>
            <a:endParaRPr lang="en-US" sz="1200" dirty="0">
              <a:solidFill>
                <a:schemeClr val="accent1">
                  <a:lumMod val="40000"/>
                  <a:lumOff val="60000"/>
                </a:schemeClr>
              </a:solidFill>
            </a:endParaRPr>
          </a:p>
          <a:p>
            <a:r>
              <a:rPr lang="en-US" sz="1200" dirty="0">
                <a:solidFill>
                  <a:schemeClr val="accent1">
                    <a:lumMod val="40000"/>
                    <a:lumOff val="60000"/>
                  </a:schemeClr>
                </a:solidFill>
              </a:rPr>
              <a:t>Although the exact split of the ship’s weapons emplacements is not known, it is likely to follow in the vein of the original Dreadnaught design and thus it is expected that they will be spread out to cover all four sectors somewhat evenly, with a 12/10/10/8 split (fore/starboard/port/aft), with a </a:t>
            </a:r>
            <a:r>
              <a:rPr lang="en-US" sz="1200" u="sng" dirty="0">
                <a:solidFill>
                  <a:schemeClr val="accent1">
                    <a:lumMod val="40000"/>
                    <a:lumOff val="60000"/>
                  </a:schemeClr>
                </a:solidFill>
              </a:rPr>
              <a:t>majority of weapons better able to fire in the dorsal plane</a:t>
            </a:r>
            <a:r>
              <a:rPr lang="en-US" sz="1200" dirty="0">
                <a:solidFill>
                  <a:schemeClr val="accent1">
                    <a:lumMod val="40000"/>
                    <a:lumOff val="60000"/>
                  </a:schemeClr>
                </a:solidFill>
              </a:rPr>
              <a:t>.</a:t>
            </a:r>
          </a:p>
          <a:p>
            <a:endParaRPr lang="en-US" sz="1200" dirty="0">
              <a:solidFill>
                <a:schemeClr val="accent1">
                  <a:lumMod val="40000"/>
                  <a:lumOff val="60000"/>
                </a:schemeClr>
              </a:solidFill>
            </a:endParaRPr>
          </a:p>
          <a:p>
            <a:r>
              <a:rPr lang="en-US" sz="1200" dirty="0">
                <a:solidFill>
                  <a:schemeClr val="accent1">
                    <a:lumMod val="40000"/>
                    <a:lumOff val="60000"/>
                  </a:schemeClr>
                </a:solidFill>
              </a:rPr>
              <a:t>The ship also carries four warhead launchers, but is lacking in any dedicated anti-starfighter point defense.</a:t>
            </a:r>
            <a:endParaRPr lang="pt-PT" sz="1200" dirty="0">
              <a:solidFill>
                <a:schemeClr val="accent1">
                  <a:lumMod val="40000"/>
                  <a:lumOff val="60000"/>
                </a:schemeClr>
              </a:solidFill>
            </a:endParaRPr>
          </a:p>
        </p:txBody>
      </p:sp>
      <p:sp>
        <p:nvSpPr>
          <p:cNvPr id="31" name="CaixaDeTexto 30">
            <a:extLst>
              <a:ext uri="{FF2B5EF4-FFF2-40B4-BE49-F238E27FC236}">
                <a16:creationId xmlns:a16="http://schemas.microsoft.com/office/drawing/2014/main" id="{029D95E0-A79C-44F0-BC44-B595DA6B56FD}"/>
              </a:ext>
            </a:extLst>
          </p:cNvPr>
          <p:cNvSpPr txBox="1"/>
          <p:nvPr/>
        </p:nvSpPr>
        <p:spPr>
          <a:xfrm>
            <a:off x="3825851" y="467906"/>
            <a:ext cx="5272392" cy="338554"/>
          </a:xfrm>
          <a:prstGeom prst="rect">
            <a:avLst/>
          </a:prstGeom>
          <a:noFill/>
        </p:spPr>
        <p:txBody>
          <a:bodyPr wrap="square" rtlCol="0">
            <a:spAutoFit/>
          </a:bodyPr>
          <a:lstStyle/>
          <a:p>
            <a:r>
              <a:rPr lang="en-US" sz="1600" dirty="0">
                <a:solidFill>
                  <a:schemeClr val="accent1">
                    <a:lumMod val="40000"/>
                    <a:lumOff val="60000"/>
                  </a:schemeClr>
                </a:solidFill>
                <a:latin typeface="Russo One" panose="02000503050000020004" pitchFamily="2" charset="0"/>
              </a:rPr>
              <a:t>Dreadnaught-Class Collective a70 Heavy Cruiser</a:t>
            </a:r>
            <a:endParaRPr lang="pt-PT" sz="1600" dirty="0">
              <a:solidFill>
                <a:schemeClr val="accent1">
                  <a:lumMod val="40000"/>
                  <a:lumOff val="60000"/>
                </a:schemeClr>
              </a:solidFill>
              <a:latin typeface="Russo One" panose="02000503050000020004" pitchFamily="2" charset="0"/>
            </a:endParaRPr>
          </a:p>
        </p:txBody>
      </p:sp>
      <p:cxnSp>
        <p:nvCxnSpPr>
          <p:cNvPr id="35" name="Conexão reta 34">
            <a:extLst>
              <a:ext uri="{FF2B5EF4-FFF2-40B4-BE49-F238E27FC236}">
                <a16:creationId xmlns:a16="http://schemas.microsoft.com/office/drawing/2014/main" id="{A36BE6F0-851F-464D-8A34-DE6AF6DA9969}"/>
              </a:ext>
            </a:extLst>
          </p:cNvPr>
          <p:cNvCxnSpPr>
            <a:cxnSpLocks/>
          </p:cNvCxnSpPr>
          <p:nvPr/>
        </p:nvCxnSpPr>
        <p:spPr>
          <a:xfrm>
            <a:off x="5425938" y="3090135"/>
            <a:ext cx="1045725" cy="10324"/>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6" name="Imagem 5">
            <a:extLst>
              <a:ext uri="{FF2B5EF4-FFF2-40B4-BE49-F238E27FC236}">
                <a16:creationId xmlns:a16="http://schemas.microsoft.com/office/drawing/2014/main" id="{D35D1DCC-3B53-43E0-8856-3C6BBE3060DD}"/>
              </a:ext>
            </a:extLst>
          </p:cNvPr>
          <p:cNvPicPr>
            <a:picLocks noChangeAspect="1"/>
          </p:cNvPicPr>
          <p:nvPr/>
        </p:nvPicPr>
        <p:blipFill>
          <a:blip r:embed="rId3">
            <a:clrChange>
              <a:clrFrom>
                <a:srgbClr val="000000"/>
              </a:clrFrom>
              <a:clrTo>
                <a:srgbClr val="000000">
                  <a:alpha val="0"/>
                </a:srgbClr>
              </a:clrTo>
            </a:clrChange>
          </a:blip>
          <a:stretch>
            <a:fillRect/>
          </a:stretch>
        </p:blipFill>
        <p:spPr>
          <a:xfrm>
            <a:off x="9240906" y="5043916"/>
            <a:ext cx="1288012" cy="1288012"/>
          </a:xfrm>
          <a:prstGeom prst="rect">
            <a:avLst/>
          </a:prstGeom>
        </p:spPr>
      </p:pic>
      <p:pic>
        <p:nvPicPr>
          <p:cNvPr id="2" name="Imagem 1">
            <a:extLst>
              <a:ext uri="{FF2B5EF4-FFF2-40B4-BE49-F238E27FC236}">
                <a16:creationId xmlns:a16="http://schemas.microsoft.com/office/drawing/2014/main" id="{5AB61D60-24A8-441F-AA77-C0A144D6BDEE}"/>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7355574" y="1183942"/>
            <a:ext cx="3709878" cy="3709878"/>
          </a:xfrm>
          <a:prstGeom prst="rect">
            <a:avLst/>
          </a:prstGeom>
        </p:spPr>
      </p:pic>
      <p:cxnSp>
        <p:nvCxnSpPr>
          <p:cNvPr id="20" name="Conexão reta 19">
            <a:extLst>
              <a:ext uri="{FF2B5EF4-FFF2-40B4-BE49-F238E27FC236}">
                <a16:creationId xmlns:a16="http://schemas.microsoft.com/office/drawing/2014/main" id="{3F9C2281-3788-484F-8453-F9B5C45A7CBB}"/>
              </a:ext>
            </a:extLst>
          </p:cNvPr>
          <p:cNvCxnSpPr>
            <a:cxnSpLocks/>
          </p:cNvCxnSpPr>
          <p:nvPr/>
        </p:nvCxnSpPr>
        <p:spPr>
          <a:xfrm>
            <a:off x="6875897" y="2433052"/>
            <a:ext cx="3009015" cy="60582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 name="Conexão reta 6">
            <a:extLst>
              <a:ext uri="{FF2B5EF4-FFF2-40B4-BE49-F238E27FC236}">
                <a16:creationId xmlns:a16="http://schemas.microsoft.com/office/drawing/2014/main" id="{A35E651F-A889-4D0A-BAD6-E27BD76024CE}"/>
              </a:ext>
            </a:extLst>
          </p:cNvPr>
          <p:cNvCxnSpPr>
            <a:cxnSpLocks/>
          </p:cNvCxnSpPr>
          <p:nvPr/>
        </p:nvCxnSpPr>
        <p:spPr>
          <a:xfrm flipH="1">
            <a:off x="5425938" y="1702967"/>
            <a:ext cx="1774478" cy="1129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3" name="Conexão reta 32">
            <a:extLst>
              <a:ext uri="{FF2B5EF4-FFF2-40B4-BE49-F238E27FC236}">
                <a16:creationId xmlns:a16="http://schemas.microsoft.com/office/drawing/2014/main" id="{8FB0304A-8453-4630-8411-D05287780925}"/>
              </a:ext>
            </a:extLst>
          </p:cNvPr>
          <p:cNvCxnSpPr>
            <a:cxnSpLocks/>
          </p:cNvCxnSpPr>
          <p:nvPr/>
        </p:nvCxnSpPr>
        <p:spPr>
          <a:xfrm flipH="1" flipV="1">
            <a:off x="6462047" y="3084681"/>
            <a:ext cx="2778860" cy="110331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Conexão reta 9">
            <a:extLst>
              <a:ext uri="{FF2B5EF4-FFF2-40B4-BE49-F238E27FC236}">
                <a16:creationId xmlns:a16="http://schemas.microsoft.com/office/drawing/2014/main" id="{379EED5A-CBF5-45EC-9C14-B96B7C9A7BA8}"/>
              </a:ext>
            </a:extLst>
          </p:cNvPr>
          <p:cNvCxnSpPr>
            <a:cxnSpLocks/>
          </p:cNvCxnSpPr>
          <p:nvPr/>
        </p:nvCxnSpPr>
        <p:spPr>
          <a:xfrm flipH="1" flipV="1">
            <a:off x="7200416" y="1714261"/>
            <a:ext cx="2684496" cy="65942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5" name="CaixaDeTexto 24">
            <a:extLst>
              <a:ext uri="{FF2B5EF4-FFF2-40B4-BE49-F238E27FC236}">
                <a16:creationId xmlns:a16="http://schemas.microsoft.com/office/drawing/2014/main" id="{4D1F98FD-3B3C-4283-88CE-05A7DFA36408}"/>
              </a:ext>
            </a:extLst>
          </p:cNvPr>
          <p:cNvSpPr txBox="1"/>
          <p:nvPr/>
        </p:nvSpPr>
        <p:spPr>
          <a:xfrm>
            <a:off x="3559254" y="2954670"/>
            <a:ext cx="1866684" cy="276999"/>
          </a:xfrm>
          <a:prstGeom prst="rect">
            <a:avLst/>
          </a:prstGeom>
          <a:noFill/>
          <a:ln w="38100">
            <a:solidFill>
              <a:schemeClr val="accent1"/>
            </a:solidFill>
          </a:ln>
        </p:spPr>
        <p:txBody>
          <a:bodyPr wrap="square" rtlCol="0">
            <a:spAutoFit/>
          </a:bodyPr>
          <a:lstStyle/>
          <a:p>
            <a:r>
              <a:rPr lang="en-US" sz="1200" dirty="0">
                <a:solidFill>
                  <a:schemeClr val="accent1">
                    <a:lumMod val="40000"/>
                    <a:lumOff val="60000"/>
                  </a:schemeClr>
                </a:solidFill>
                <a:latin typeface="Russo One" panose="02000503050000020004" pitchFamily="2" charset="0"/>
              </a:rPr>
              <a:t>4 Warhead Launchers</a:t>
            </a:r>
            <a:endParaRPr lang="pt-PT" sz="1200" dirty="0">
              <a:solidFill>
                <a:schemeClr val="accent1">
                  <a:lumMod val="40000"/>
                  <a:lumOff val="60000"/>
                </a:schemeClr>
              </a:solidFill>
              <a:latin typeface="Russo One" panose="02000503050000020004" pitchFamily="2" charset="0"/>
            </a:endParaRPr>
          </a:p>
        </p:txBody>
      </p:sp>
      <p:cxnSp>
        <p:nvCxnSpPr>
          <p:cNvPr id="18" name="Conexão reta 17">
            <a:extLst>
              <a:ext uri="{FF2B5EF4-FFF2-40B4-BE49-F238E27FC236}">
                <a16:creationId xmlns:a16="http://schemas.microsoft.com/office/drawing/2014/main" id="{622A5095-CF56-4B1B-8B05-21D9C7BE60E9}"/>
              </a:ext>
            </a:extLst>
          </p:cNvPr>
          <p:cNvCxnSpPr>
            <a:cxnSpLocks/>
          </p:cNvCxnSpPr>
          <p:nvPr/>
        </p:nvCxnSpPr>
        <p:spPr>
          <a:xfrm>
            <a:off x="973332" y="1322205"/>
            <a:ext cx="272865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Conexão reta 18">
            <a:extLst>
              <a:ext uri="{FF2B5EF4-FFF2-40B4-BE49-F238E27FC236}">
                <a16:creationId xmlns:a16="http://schemas.microsoft.com/office/drawing/2014/main" id="{D98D0B3B-B57C-4E67-AFE3-0F2CDFA2826A}"/>
              </a:ext>
            </a:extLst>
          </p:cNvPr>
          <p:cNvCxnSpPr>
            <a:cxnSpLocks/>
          </p:cNvCxnSpPr>
          <p:nvPr/>
        </p:nvCxnSpPr>
        <p:spPr>
          <a:xfrm>
            <a:off x="973332" y="665017"/>
            <a:ext cx="220487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Conexão reta 20">
            <a:extLst>
              <a:ext uri="{FF2B5EF4-FFF2-40B4-BE49-F238E27FC236}">
                <a16:creationId xmlns:a16="http://schemas.microsoft.com/office/drawing/2014/main" id="{78B8ACF4-BD76-4E96-8195-7F24DE1D5F58}"/>
              </a:ext>
            </a:extLst>
          </p:cNvPr>
          <p:cNvCxnSpPr/>
          <p:nvPr/>
        </p:nvCxnSpPr>
        <p:spPr>
          <a:xfrm flipH="1" flipV="1">
            <a:off x="3178206" y="665017"/>
            <a:ext cx="532660" cy="66709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4" name="CaixaDeTexto 23">
            <a:extLst>
              <a:ext uri="{FF2B5EF4-FFF2-40B4-BE49-F238E27FC236}">
                <a16:creationId xmlns:a16="http://schemas.microsoft.com/office/drawing/2014/main" id="{A5F1B788-8D29-4884-B61B-3E7E4B87D80A}"/>
              </a:ext>
            </a:extLst>
          </p:cNvPr>
          <p:cNvSpPr txBox="1"/>
          <p:nvPr/>
        </p:nvSpPr>
        <p:spPr>
          <a:xfrm>
            <a:off x="1037287" y="624230"/>
            <a:ext cx="2507782" cy="707886"/>
          </a:xfrm>
          <a:prstGeom prst="rect">
            <a:avLst/>
          </a:prstGeom>
          <a:noFill/>
          <a:ln w="38100">
            <a:noFill/>
          </a:ln>
        </p:spPr>
        <p:txBody>
          <a:bodyPr wrap="square" rtlCol="0">
            <a:spAutoFit/>
          </a:bodyPr>
          <a:lstStyle/>
          <a:p>
            <a:r>
              <a:rPr lang="en-US" sz="2000" dirty="0">
                <a:solidFill>
                  <a:schemeClr val="accent1">
                    <a:lumMod val="40000"/>
                    <a:lumOff val="60000"/>
                  </a:schemeClr>
                </a:solidFill>
                <a:latin typeface="Russo One" panose="02000503050000020004" pitchFamily="2" charset="0"/>
              </a:rPr>
              <a:t>Collective Starship Analysis</a:t>
            </a:r>
            <a:endParaRPr lang="pt-PT" sz="2000" dirty="0">
              <a:solidFill>
                <a:schemeClr val="accent1">
                  <a:lumMod val="40000"/>
                  <a:lumOff val="60000"/>
                </a:schemeClr>
              </a:solidFill>
              <a:latin typeface="Russo One" panose="02000503050000020004" pitchFamily="2" charset="0"/>
            </a:endParaRPr>
          </a:p>
        </p:txBody>
      </p:sp>
      <p:pic>
        <p:nvPicPr>
          <p:cNvPr id="26" name="Imagem 25">
            <a:extLst>
              <a:ext uri="{FF2B5EF4-FFF2-40B4-BE49-F238E27FC236}">
                <a16:creationId xmlns:a16="http://schemas.microsoft.com/office/drawing/2014/main" id="{297C9781-83B4-41BD-8171-9943F9DD5180}"/>
              </a:ext>
            </a:extLst>
          </p:cNvPr>
          <p:cNvPicPr>
            <a:picLocks noChangeAspect="1"/>
          </p:cNvPicPr>
          <p:nvPr/>
        </p:nvPicPr>
        <p:blipFill>
          <a:blip r:embed="rId5">
            <a:alphaModFix amt="20000"/>
          </a:blip>
          <a:stretch>
            <a:fillRect/>
          </a:stretch>
        </p:blipFill>
        <p:spPr>
          <a:xfrm>
            <a:off x="1003177" y="461890"/>
            <a:ext cx="10697592" cy="5928415"/>
          </a:xfrm>
          <a:prstGeom prst="rect">
            <a:avLst/>
          </a:prstGeom>
        </p:spPr>
      </p:pic>
    </p:spTree>
    <p:extLst>
      <p:ext uri="{BB962C8B-B14F-4D97-AF65-F5344CB8AC3E}">
        <p14:creationId xmlns:p14="http://schemas.microsoft.com/office/powerpoint/2010/main" val="22219883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B8482328-E01F-4364-B860-03D5D6F5C722}"/>
              </a:ext>
            </a:extLst>
          </p:cNvPr>
          <p:cNvPicPr>
            <a:picLocks noChangeAspect="1"/>
          </p:cNvPicPr>
          <p:nvPr/>
        </p:nvPicPr>
        <p:blipFill>
          <a:blip r:embed="rId2">
            <a:clrChange>
              <a:clrFrom>
                <a:srgbClr val="FFFFFF"/>
              </a:clrFrom>
              <a:clrTo>
                <a:srgbClr val="FFFFFF">
                  <a:alpha val="0"/>
                </a:srgbClr>
              </a:clrTo>
            </a:clrChange>
          </a:blip>
          <a:stretch>
            <a:fillRect/>
          </a:stretch>
        </p:blipFill>
        <p:spPr>
          <a:xfrm rot="5400000">
            <a:off x="2664100" y="-2669903"/>
            <a:ext cx="6863803" cy="12192002"/>
          </a:xfrm>
          <a:prstGeom prst="rect">
            <a:avLst/>
          </a:prstGeom>
        </p:spPr>
      </p:pic>
      <p:pic>
        <p:nvPicPr>
          <p:cNvPr id="6" name="Imagem 5">
            <a:extLst>
              <a:ext uri="{FF2B5EF4-FFF2-40B4-BE49-F238E27FC236}">
                <a16:creationId xmlns:a16="http://schemas.microsoft.com/office/drawing/2014/main" id="{D35D1DCC-3B53-43E0-8856-3C6BBE3060DD}"/>
              </a:ext>
            </a:extLst>
          </p:cNvPr>
          <p:cNvPicPr>
            <a:picLocks noChangeAspect="1"/>
          </p:cNvPicPr>
          <p:nvPr/>
        </p:nvPicPr>
        <p:blipFill>
          <a:blip r:embed="rId3">
            <a:clrChange>
              <a:clrFrom>
                <a:srgbClr val="000000"/>
              </a:clrFrom>
              <a:clrTo>
                <a:srgbClr val="000000">
                  <a:alpha val="0"/>
                </a:srgbClr>
              </a:clrTo>
            </a:clrChange>
          </a:blip>
          <a:stretch>
            <a:fillRect/>
          </a:stretch>
        </p:blipFill>
        <p:spPr>
          <a:xfrm>
            <a:off x="9240906" y="5043916"/>
            <a:ext cx="1288012" cy="1288012"/>
          </a:xfrm>
          <a:prstGeom prst="rect">
            <a:avLst/>
          </a:prstGeom>
        </p:spPr>
      </p:pic>
      <p:sp>
        <p:nvSpPr>
          <p:cNvPr id="18" name="CaixaDeTexto 17">
            <a:extLst>
              <a:ext uri="{FF2B5EF4-FFF2-40B4-BE49-F238E27FC236}">
                <a16:creationId xmlns:a16="http://schemas.microsoft.com/office/drawing/2014/main" id="{3C1A789F-B2FA-4D3E-9A39-BA46B6B93996}"/>
              </a:ext>
            </a:extLst>
          </p:cNvPr>
          <p:cNvSpPr txBox="1"/>
          <p:nvPr/>
        </p:nvSpPr>
        <p:spPr>
          <a:xfrm>
            <a:off x="1500326" y="929585"/>
            <a:ext cx="2618913" cy="646331"/>
          </a:xfrm>
          <a:prstGeom prst="rect">
            <a:avLst/>
          </a:prstGeom>
          <a:noFill/>
          <a:ln w="38100">
            <a:solidFill>
              <a:schemeClr val="accent1"/>
            </a:solidFill>
          </a:ln>
        </p:spPr>
        <p:txBody>
          <a:bodyPr wrap="square" rtlCol="0">
            <a:spAutoFit/>
          </a:bodyPr>
          <a:lstStyle/>
          <a:p>
            <a:r>
              <a:rPr lang="en-US" dirty="0">
                <a:solidFill>
                  <a:schemeClr val="accent1">
                    <a:lumMod val="40000"/>
                    <a:lumOff val="60000"/>
                  </a:schemeClr>
                </a:solidFill>
                <a:latin typeface="Russo One" panose="02000503050000020004" pitchFamily="2" charset="0"/>
              </a:rPr>
              <a:t>Collective </a:t>
            </a:r>
          </a:p>
          <a:p>
            <a:r>
              <a:rPr lang="en-US" dirty="0">
                <a:solidFill>
                  <a:schemeClr val="accent1">
                    <a:lumMod val="40000"/>
                    <a:lumOff val="60000"/>
                  </a:schemeClr>
                </a:solidFill>
                <a:latin typeface="Russo One" panose="02000503050000020004" pitchFamily="2" charset="0"/>
              </a:rPr>
              <a:t>Starship Analysis</a:t>
            </a:r>
            <a:endParaRPr lang="pt-PT" dirty="0">
              <a:solidFill>
                <a:schemeClr val="accent1">
                  <a:lumMod val="40000"/>
                  <a:lumOff val="60000"/>
                </a:schemeClr>
              </a:solidFill>
              <a:latin typeface="Russo One" panose="02000503050000020004" pitchFamily="2" charset="0"/>
            </a:endParaRPr>
          </a:p>
        </p:txBody>
      </p:sp>
      <p:sp>
        <p:nvSpPr>
          <p:cNvPr id="39" name="CaixaDeTexto 38">
            <a:extLst>
              <a:ext uri="{FF2B5EF4-FFF2-40B4-BE49-F238E27FC236}">
                <a16:creationId xmlns:a16="http://schemas.microsoft.com/office/drawing/2014/main" id="{2F74C4F3-0D5E-4429-A823-6E04379E7947}"/>
              </a:ext>
            </a:extLst>
          </p:cNvPr>
          <p:cNvSpPr txBox="1"/>
          <p:nvPr/>
        </p:nvSpPr>
        <p:spPr>
          <a:xfrm>
            <a:off x="1500325" y="2332668"/>
            <a:ext cx="2618914" cy="646331"/>
          </a:xfrm>
          <a:prstGeom prst="rect">
            <a:avLst/>
          </a:prstGeom>
          <a:solidFill>
            <a:schemeClr val="accent1">
              <a:lumMod val="50000"/>
            </a:schemeClr>
          </a:solidFill>
          <a:ln w="38100">
            <a:solidFill>
              <a:schemeClr val="accent1"/>
            </a:solidFill>
          </a:ln>
        </p:spPr>
        <p:txBody>
          <a:bodyPr wrap="square" rtlCol="0">
            <a:spAutoFit/>
          </a:bodyPr>
          <a:lstStyle/>
          <a:p>
            <a:r>
              <a:rPr lang="en-US" dirty="0">
                <a:solidFill>
                  <a:schemeClr val="accent1">
                    <a:lumMod val="40000"/>
                    <a:lumOff val="60000"/>
                  </a:schemeClr>
                </a:solidFill>
                <a:latin typeface="Russo One" panose="02000503050000020004" pitchFamily="2" charset="0"/>
              </a:rPr>
              <a:t>Collective Starfighter Analysis</a:t>
            </a:r>
            <a:endParaRPr lang="pt-PT" dirty="0">
              <a:solidFill>
                <a:schemeClr val="accent1">
                  <a:lumMod val="40000"/>
                  <a:lumOff val="60000"/>
                </a:schemeClr>
              </a:solidFill>
              <a:latin typeface="Russo One" panose="02000503050000020004" pitchFamily="2" charset="0"/>
            </a:endParaRPr>
          </a:p>
        </p:txBody>
      </p:sp>
      <p:sp>
        <p:nvSpPr>
          <p:cNvPr id="40" name="CaixaDeTexto 39">
            <a:extLst>
              <a:ext uri="{FF2B5EF4-FFF2-40B4-BE49-F238E27FC236}">
                <a16:creationId xmlns:a16="http://schemas.microsoft.com/office/drawing/2014/main" id="{4432B291-5FD9-4C6C-82B6-8060E7AC9518}"/>
              </a:ext>
            </a:extLst>
          </p:cNvPr>
          <p:cNvSpPr txBox="1"/>
          <p:nvPr/>
        </p:nvSpPr>
        <p:spPr>
          <a:xfrm>
            <a:off x="1500325" y="3733177"/>
            <a:ext cx="2618914" cy="646331"/>
          </a:xfrm>
          <a:prstGeom prst="rect">
            <a:avLst/>
          </a:prstGeom>
          <a:noFill/>
          <a:ln w="38100">
            <a:solidFill>
              <a:schemeClr val="accent1"/>
            </a:solidFill>
          </a:ln>
        </p:spPr>
        <p:txBody>
          <a:bodyPr wrap="square" rtlCol="0">
            <a:spAutoFit/>
          </a:bodyPr>
          <a:lstStyle/>
          <a:p>
            <a:r>
              <a:rPr lang="en-US" dirty="0" err="1">
                <a:solidFill>
                  <a:schemeClr val="accent1">
                    <a:lumMod val="40000"/>
                    <a:lumOff val="60000"/>
                  </a:schemeClr>
                </a:solidFill>
                <a:latin typeface="Russo One" panose="02000503050000020004" pitchFamily="2" charset="0"/>
              </a:rPr>
              <a:t>Arcona</a:t>
            </a:r>
            <a:r>
              <a:rPr lang="en-US" dirty="0">
                <a:solidFill>
                  <a:schemeClr val="accent1">
                    <a:lumMod val="40000"/>
                    <a:lumOff val="60000"/>
                  </a:schemeClr>
                </a:solidFill>
                <a:latin typeface="Russo One" panose="02000503050000020004" pitchFamily="2" charset="0"/>
              </a:rPr>
              <a:t> </a:t>
            </a:r>
          </a:p>
          <a:p>
            <a:r>
              <a:rPr lang="en-US" dirty="0">
                <a:solidFill>
                  <a:schemeClr val="accent1">
                    <a:lumMod val="40000"/>
                    <a:lumOff val="60000"/>
                  </a:schemeClr>
                </a:solidFill>
                <a:latin typeface="Russo One" panose="02000503050000020004" pitchFamily="2" charset="0"/>
              </a:rPr>
              <a:t>Starship Analysis</a:t>
            </a:r>
            <a:endParaRPr lang="pt-PT" dirty="0">
              <a:solidFill>
                <a:schemeClr val="accent1">
                  <a:lumMod val="40000"/>
                  <a:lumOff val="60000"/>
                </a:schemeClr>
              </a:solidFill>
              <a:latin typeface="Russo One" panose="02000503050000020004" pitchFamily="2" charset="0"/>
            </a:endParaRPr>
          </a:p>
        </p:txBody>
      </p:sp>
      <p:sp>
        <p:nvSpPr>
          <p:cNvPr id="41" name="CaixaDeTexto 40">
            <a:extLst>
              <a:ext uri="{FF2B5EF4-FFF2-40B4-BE49-F238E27FC236}">
                <a16:creationId xmlns:a16="http://schemas.microsoft.com/office/drawing/2014/main" id="{F533015F-9B3A-4765-99AA-6B767F5E4FA2}"/>
              </a:ext>
            </a:extLst>
          </p:cNvPr>
          <p:cNvSpPr txBox="1"/>
          <p:nvPr/>
        </p:nvSpPr>
        <p:spPr>
          <a:xfrm>
            <a:off x="4948926" y="929582"/>
            <a:ext cx="2618914" cy="646331"/>
          </a:xfrm>
          <a:prstGeom prst="rect">
            <a:avLst/>
          </a:prstGeom>
          <a:noFill/>
          <a:ln w="38100">
            <a:solidFill>
              <a:schemeClr val="accent1"/>
            </a:solidFill>
          </a:ln>
        </p:spPr>
        <p:txBody>
          <a:bodyPr wrap="square" rtlCol="0">
            <a:spAutoFit/>
          </a:bodyPr>
          <a:lstStyle/>
          <a:p>
            <a:r>
              <a:rPr lang="en-US" dirty="0" err="1">
                <a:solidFill>
                  <a:schemeClr val="accent1">
                    <a:lumMod val="40000"/>
                    <a:lumOff val="60000"/>
                  </a:schemeClr>
                </a:solidFill>
                <a:latin typeface="Russo One" panose="02000503050000020004" pitchFamily="2" charset="0"/>
              </a:rPr>
              <a:t>Arcona</a:t>
            </a:r>
            <a:r>
              <a:rPr lang="en-US" dirty="0">
                <a:solidFill>
                  <a:schemeClr val="accent1">
                    <a:lumMod val="40000"/>
                    <a:lumOff val="60000"/>
                  </a:schemeClr>
                </a:solidFill>
                <a:latin typeface="Russo One" panose="02000503050000020004" pitchFamily="2" charset="0"/>
              </a:rPr>
              <a:t> </a:t>
            </a:r>
          </a:p>
          <a:p>
            <a:r>
              <a:rPr lang="en-US" dirty="0">
                <a:solidFill>
                  <a:schemeClr val="accent1">
                    <a:lumMod val="40000"/>
                    <a:lumOff val="60000"/>
                  </a:schemeClr>
                </a:solidFill>
                <a:latin typeface="Russo One" panose="02000503050000020004" pitchFamily="2" charset="0"/>
              </a:rPr>
              <a:t>Starfighter Analysis</a:t>
            </a:r>
            <a:endParaRPr lang="pt-PT" dirty="0">
              <a:solidFill>
                <a:schemeClr val="accent1">
                  <a:lumMod val="40000"/>
                  <a:lumOff val="60000"/>
                </a:schemeClr>
              </a:solidFill>
              <a:latin typeface="Russo One" panose="02000503050000020004" pitchFamily="2" charset="0"/>
            </a:endParaRPr>
          </a:p>
        </p:txBody>
      </p:sp>
      <p:sp>
        <p:nvSpPr>
          <p:cNvPr id="9" name="CaixaDeTexto 8">
            <a:extLst>
              <a:ext uri="{FF2B5EF4-FFF2-40B4-BE49-F238E27FC236}">
                <a16:creationId xmlns:a16="http://schemas.microsoft.com/office/drawing/2014/main" id="{3D668D4E-1692-4ACF-81AF-5AED3A3F4533}"/>
              </a:ext>
            </a:extLst>
          </p:cNvPr>
          <p:cNvSpPr txBox="1"/>
          <p:nvPr/>
        </p:nvSpPr>
        <p:spPr>
          <a:xfrm>
            <a:off x="4948927" y="2327770"/>
            <a:ext cx="2618913" cy="646331"/>
          </a:xfrm>
          <a:prstGeom prst="rect">
            <a:avLst/>
          </a:prstGeom>
          <a:noFill/>
          <a:ln w="38100">
            <a:solidFill>
              <a:schemeClr val="accent1"/>
            </a:solidFill>
          </a:ln>
        </p:spPr>
        <p:txBody>
          <a:bodyPr wrap="square" rtlCol="0">
            <a:spAutoFit/>
          </a:bodyPr>
          <a:lstStyle/>
          <a:p>
            <a:r>
              <a:rPr lang="en-US" dirty="0">
                <a:solidFill>
                  <a:schemeClr val="accent1">
                    <a:lumMod val="40000"/>
                    <a:lumOff val="60000"/>
                  </a:schemeClr>
                </a:solidFill>
                <a:latin typeface="Russo One" panose="02000503050000020004" pitchFamily="2" charset="0"/>
              </a:rPr>
              <a:t>Battle Plan:</a:t>
            </a:r>
            <a:br>
              <a:rPr lang="en-US" dirty="0">
                <a:solidFill>
                  <a:schemeClr val="accent1">
                    <a:lumMod val="40000"/>
                    <a:lumOff val="60000"/>
                  </a:schemeClr>
                </a:solidFill>
                <a:latin typeface="Russo One" panose="02000503050000020004" pitchFamily="2" charset="0"/>
              </a:rPr>
            </a:br>
            <a:r>
              <a:rPr lang="en-US" dirty="0">
                <a:solidFill>
                  <a:schemeClr val="accent1">
                    <a:lumMod val="40000"/>
                    <a:lumOff val="60000"/>
                  </a:schemeClr>
                </a:solidFill>
                <a:latin typeface="Russo One" panose="02000503050000020004" pitchFamily="2" charset="0"/>
              </a:rPr>
              <a:t>Space Battle</a:t>
            </a:r>
            <a:endParaRPr lang="pt-PT" dirty="0">
              <a:solidFill>
                <a:schemeClr val="accent1">
                  <a:lumMod val="40000"/>
                  <a:lumOff val="60000"/>
                </a:schemeClr>
              </a:solidFill>
              <a:latin typeface="Russo One" panose="02000503050000020004" pitchFamily="2" charset="0"/>
            </a:endParaRPr>
          </a:p>
        </p:txBody>
      </p:sp>
      <p:sp>
        <p:nvSpPr>
          <p:cNvPr id="10" name="CaixaDeTexto 9">
            <a:extLst>
              <a:ext uri="{FF2B5EF4-FFF2-40B4-BE49-F238E27FC236}">
                <a16:creationId xmlns:a16="http://schemas.microsoft.com/office/drawing/2014/main" id="{4F77DC92-6791-4E5C-BD7B-B21068766B23}"/>
              </a:ext>
            </a:extLst>
          </p:cNvPr>
          <p:cNvSpPr txBox="1"/>
          <p:nvPr/>
        </p:nvSpPr>
        <p:spPr>
          <a:xfrm>
            <a:off x="4948927" y="3735749"/>
            <a:ext cx="2618913" cy="646331"/>
          </a:xfrm>
          <a:prstGeom prst="rect">
            <a:avLst/>
          </a:prstGeom>
          <a:noFill/>
          <a:ln w="38100">
            <a:solidFill>
              <a:schemeClr val="accent1"/>
            </a:solidFill>
          </a:ln>
        </p:spPr>
        <p:txBody>
          <a:bodyPr wrap="square" rtlCol="0">
            <a:spAutoFit/>
          </a:bodyPr>
          <a:lstStyle/>
          <a:p>
            <a:r>
              <a:rPr lang="en-US" dirty="0" err="1">
                <a:solidFill>
                  <a:schemeClr val="accent1">
                    <a:lumMod val="40000"/>
                    <a:lumOff val="60000"/>
                  </a:schemeClr>
                </a:solidFill>
                <a:latin typeface="Russo One" panose="02000503050000020004" pitchFamily="2" charset="0"/>
              </a:rPr>
              <a:t>Arcona</a:t>
            </a:r>
            <a:r>
              <a:rPr lang="en-US" dirty="0">
                <a:solidFill>
                  <a:schemeClr val="accent1">
                    <a:lumMod val="40000"/>
                    <a:lumOff val="60000"/>
                  </a:schemeClr>
                </a:solidFill>
                <a:latin typeface="Russo One" panose="02000503050000020004" pitchFamily="2" charset="0"/>
              </a:rPr>
              <a:t> </a:t>
            </a:r>
            <a:r>
              <a:rPr lang="pt-PT" dirty="0" err="1">
                <a:solidFill>
                  <a:schemeClr val="accent1">
                    <a:lumMod val="40000"/>
                    <a:lumOff val="60000"/>
                  </a:schemeClr>
                </a:solidFill>
                <a:latin typeface="Russo One" panose="02000503050000020004" pitchFamily="2" charset="0"/>
              </a:rPr>
              <a:t>Ground</a:t>
            </a:r>
            <a:endParaRPr lang="pt-PT" dirty="0">
              <a:solidFill>
                <a:schemeClr val="accent1">
                  <a:lumMod val="40000"/>
                  <a:lumOff val="60000"/>
                </a:schemeClr>
              </a:solidFill>
              <a:latin typeface="Russo One" panose="02000503050000020004" pitchFamily="2" charset="0"/>
            </a:endParaRPr>
          </a:p>
          <a:p>
            <a:r>
              <a:rPr lang="pt-PT" dirty="0">
                <a:solidFill>
                  <a:schemeClr val="accent1">
                    <a:lumMod val="40000"/>
                    <a:lumOff val="60000"/>
                  </a:schemeClr>
                </a:solidFill>
                <a:latin typeface="Russo One" panose="02000503050000020004" pitchFamily="2" charset="0"/>
              </a:rPr>
              <a:t>Force </a:t>
            </a:r>
            <a:r>
              <a:rPr lang="pt-PT" dirty="0" err="1">
                <a:solidFill>
                  <a:schemeClr val="accent1">
                    <a:lumMod val="40000"/>
                    <a:lumOff val="60000"/>
                  </a:schemeClr>
                </a:solidFill>
                <a:latin typeface="Russo One" panose="02000503050000020004" pitchFamily="2" charset="0"/>
              </a:rPr>
              <a:t>Analysis</a:t>
            </a:r>
            <a:endParaRPr lang="en-US" dirty="0">
              <a:solidFill>
                <a:schemeClr val="accent1">
                  <a:lumMod val="40000"/>
                  <a:lumOff val="60000"/>
                </a:schemeClr>
              </a:solidFill>
              <a:latin typeface="Russo One" panose="02000503050000020004" pitchFamily="2" charset="0"/>
            </a:endParaRPr>
          </a:p>
        </p:txBody>
      </p:sp>
      <p:sp>
        <p:nvSpPr>
          <p:cNvPr id="11" name="CaixaDeTexto 10">
            <a:extLst>
              <a:ext uri="{FF2B5EF4-FFF2-40B4-BE49-F238E27FC236}">
                <a16:creationId xmlns:a16="http://schemas.microsoft.com/office/drawing/2014/main" id="{DC613F31-6176-4F47-8664-00F8B4F5EDB8}"/>
              </a:ext>
            </a:extLst>
          </p:cNvPr>
          <p:cNvSpPr txBox="1"/>
          <p:nvPr/>
        </p:nvSpPr>
        <p:spPr>
          <a:xfrm>
            <a:off x="8389396" y="929582"/>
            <a:ext cx="2618913" cy="646331"/>
          </a:xfrm>
          <a:prstGeom prst="rect">
            <a:avLst/>
          </a:prstGeom>
          <a:noFill/>
          <a:ln w="38100">
            <a:solidFill>
              <a:schemeClr val="accent1"/>
            </a:solidFill>
          </a:ln>
        </p:spPr>
        <p:txBody>
          <a:bodyPr wrap="square" rtlCol="0">
            <a:spAutoFit/>
          </a:bodyPr>
          <a:lstStyle/>
          <a:p>
            <a:r>
              <a:rPr lang="en-US" dirty="0">
                <a:solidFill>
                  <a:schemeClr val="accent1">
                    <a:lumMod val="40000"/>
                    <a:lumOff val="60000"/>
                  </a:schemeClr>
                </a:solidFill>
                <a:latin typeface="Russo One" panose="02000503050000020004" pitchFamily="2" charset="0"/>
              </a:rPr>
              <a:t>Battle Plan:</a:t>
            </a:r>
          </a:p>
          <a:p>
            <a:r>
              <a:rPr lang="en-US" dirty="0">
                <a:solidFill>
                  <a:schemeClr val="accent1">
                    <a:lumMod val="40000"/>
                    <a:lumOff val="60000"/>
                  </a:schemeClr>
                </a:solidFill>
                <a:latin typeface="Russo One" panose="02000503050000020004" pitchFamily="2" charset="0"/>
              </a:rPr>
              <a:t>Ground Battle</a:t>
            </a:r>
          </a:p>
        </p:txBody>
      </p:sp>
      <p:sp>
        <p:nvSpPr>
          <p:cNvPr id="16" name="CaixaDeTexto 15">
            <a:extLst>
              <a:ext uri="{FF2B5EF4-FFF2-40B4-BE49-F238E27FC236}">
                <a16:creationId xmlns:a16="http://schemas.microsoft.com/office/drawing/2014/main" id="{560DA1FA-9B74-4FCB-B391-598C6F0E3A91}"/>
              </a:ext>
            </a:extLst>
          </p:cNvPr>
          <p:cNvSpPr txBox="1"/>
          <p:nvPr/>
        </p:nvSpPr>
        <p:spPr>
          <a:xfrm>
            <a:off x="8389395" y="2327770"/>
            <a:ext cx="2618913" cy="646331"/>
          </a:xfrm>
          <a:prstGeom prst="rect">
            <a:avLst/>
          </a:prstGeom>
          <a:noFill/>
          <a:ln w="38100">
            <a:solidFill>
              <a:schemeClr val="accent1"/>
            </a:solidFill>
          </a:ln>
        </p:spPr>
        <p:txBody>
          <a:bodyPr wrap="square" rtlCol="0">
            <a:spAutoFit/>
          </a:bodyPr>
          <a:lstStyle/>
          <a:p>
            <a:r>
              <a:rPr lang="en-US" dirty="0">
                <a:solidFill>
                  <a:schemeClr val="accent1">
                    <a:lumMod val="40000"/>
                    <a:lumOff val="60000"/>
                  </a:schemeClr>
                </a:solidFill>
                <a:latin typeface="Russo One" panose="02000503050000020004" pitchFamily="2" charset="0"/>
              </a:rPr>
              <a:t>Index</a:t>
            </a:r>
          </a:p>
          <a:p>
            <a:endParaRPr lang="en-US" dirty="0">
              <a:solidFill>
                <a:schemeClr val="accent1">
                  <a:lumMod val="40000"/>
                  <a:lumOff val="60000"/>
                </a:schemeClr>
              </a:solidFill>
              <a:latin typeface="Russo One" panose="02000503050000020004" pitchFamily="2" charset="0"/>
            </a:endParaRPr>
          </a:p>
        </p:txBody>
      </p:sp>
      <p:sp>
        <p:nvSpPr>
          <p:cNvPr id="17" name="CaixaDeTexto 16">
            <a:extLst>
              <a:ext uri="{FF2B5EF4-FFF2-40B4-BE49-F238E27FC236}">
                <a16:creationId xmlns:a16="http://schemas.microsoft.com/office/drawing/2014/main" id="{3FC1AA15-EB6B-4EA7-99BC-AA01D15F3547}"/>
              </a:ext>
            </a:extLst>
          </p:cNvPr>
          <p:cNvSpPr txBox="1"/>
          <p:nvPr/>
        </p:nvSpPr>
        <p:spPr>
          <a:xfrm>
            <a:off x="8389397" y="3735749"/>
            <a:ext cx="2618913" cy="646331"/>
          </a:xfrm>
          <a:prstGeom prst="rect">
            <a:avLst/>
          </a:prstGeom>
          <a:noFill/>
          <a:ln w="38100">
            <a:solidFill>
              <a:schemeClr val="accent1"/>
            </a:solidFill>
          </a:ln>
        </p:spPr>
        <p:txBody>
          <a:bodyPr wrap="square" rtlCol="0">
            <a:spAutoFit/>
          </a:bodyPr>
          <a:lstStyle/>
          <a:p>
            <a:r>
              <a:rPr lang="en-US" dirty="0">
                <a:solidFill>
                  <a:schemeClr val="accent1">
                    <a:lumMod val="40000"/>
                    <a:lumOff val="60000"/>
                  </a:schemeClr>
                </a:solidFill>
                <a:latin typeface="Russo One" panose="02000503050000020004" pitchFamily="2" charset="0"/>
              </a:rPr>
              <a:t>Operation Kill Mav</a:t>
            </a:r>
          </a:p>
          <a:p>
            <a:endParaRPr lang="en-US" dirty="0">
              <a:solidFill>
                <a:schemeClr val="accent1">
                  <a:lumMod val="40000"/>
                  <a:lumOff val="60000"/>
                </a:schemeClr>
              </a:solidFill>
              <a:latin typeface="Russo One" panose="02000503050000020004" pitchFamily="2" charset="0"/>
            </a:endParaRPr>
          </a:p>
        </p:txBody>
      </p:sp>
      <p:pic>
        <p:nvPicPr>
          <p:cNvPr id="14" name="Imagem 13">
            <a:extLst>
              <a:ext uri="{FF2B5EF4-FFF2-40B4-BE49-F238E27FC236}">
                <a16:creationId xmlns:a16="http://schemas.microsoft.com/office/drawing/2014/main" id="{6E5ECB99-F1ED-47AA-8FB3-29569D1ACD63}"/>
              </a:ext>
            </a:extLst>
          </p:cNvPr>
          <p:cNvPicPr>
            <a:picLocks noChangeAspect="1"/>
          </p:cNvPicPr>
          <p:nvPr/>
        </p:nvPicPr>
        <p:blipFill>
          <a:blip r:embed="rId4">
            <a:alphaModFix amt="50000"/>
          </a:blip>
          <a:stretch>
            <a:fillRect/>
          </a:stretch>
        </p:blipFill>
        <p:spPr>
          <a:xfrm>
            <a:off x="8405616" y="3744692"/>
            <a:ext cx="2602691" cy="646331"/>
          </a:xfrm>
          <a:prstGeom prst="rect">
            <a:avLst/>
          </a:prstGeom>
        </p:spPr>
      </p:pic>
      <p:pic>
        <p:nvPicPr>
          <p:cNvPr id="15" name="Imagem 14">
            <a:extLst>
              <a:ext uri="{FF2B5EF4-FFF2-40B4-BE49-F238E27FC236}">
                <a16:creationId xmlns:a16="http://schemas.microsoft.com/office/drawing/2014/main" id="{5523487D-722C-43A8-AC85-F2B339F10551}"/>
              </a:ext>
            </a:extLst>
          </p:cNvPr>
          <p:cNvPicPr>
            <a:picLocks noChangeAspect="1"/>
          </p:cNvPicPr>
          <p:nvPr/>
        </p:nvPicPr>
        <p:blipFill>
          <a:blip r:embed="rId5">
            <a:alphaModFix amt="20000"/>
          </a:blip>
          <a:stretch>
            <a:fillRect/>
          </a:stretch>
        </p:blipFill>
        <p:spPr>
          <a:xfrm>
            <a:off x="1003177" y="461890"/>
            <a:ext cx="10697592" cy="5928415"/>
          </a:xfrm>
          <a:prstGeom prst="rect">
            <a:avLst/>
          </a:prstGeom>
        </p:spPr>
      </p:pic>
    </p:spTree>
    <p:extLst>
      <p:ext uri="{BB962C8B-B14F-4D97-AF65-F5344CB8AC3E}">
        <p14:creationId xmlns:p14="http://schemas.microsoft.com/office/powerpoint/2010/main" val="16735652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B8482328-E01F-4364-B860-03D5D6F5C722}"/>
              </a:ext>
            </a:extLst>
          </p:cNvPr>
          <p:cNvPicPr>
            <a:picLocks noChangeAspect="1"/>
          </p:cNvPicPr>
          <p:nvPr/>
        </p:nvPicPr>
        <p:blipFill>
          <a:blip r:embed="rId3"/>
          <a:stretch>
            <a:fillRect/>
          </a:stretch>
        </p:blipFill>
        <p:spPr>
          <a:xfrm rot="5400000">
            <a:off x="2664100" y="-2669903"/>
            <a:ext cx="6863803" cy="12192002"/>
          </a:xfrm>
          <a:prstGeom prst="rect">
            <a:avLst/>
          </a:prstGeom>
        </p:spPr>
      </p:pic>
      <p:sp>
        <p:nvSpPr>
          <p:cNvPr id="14" name="CaixaDeTexto 13">
            <a:extLst>
              <a:ext uri="{FF2B5EF4-FFF2-40B4-BE49-F238E27FC236}">
                <a16:creationId xmlns:a16="http://schemas.microsoft.com/office/drawing/2014/main" id="{EBA50816-16DD-49C2-99F2-1D00DEA9E7FD}"/>
              </a:ext>
            </a:extLst>
          </p:cNvPr>
          <p:cNvSpPr txBox="1"/>
          <p:nvPr/>
        </p:nvSpPr>
        <p:spPr>
          <a:xfrm>
            <a:off x="8822864" y="1163170"/>
            <a:ext cx="1456674" cy="276999"/>
          </a:xfrm>
          <a:prstGeom prst="rect">
            <a:avLst/>
          </a:prstGeom>
          <a:noFill/>
          <a:ln w="38100">
            <a:solidFill>
              <a:schemeClr val="accent1"/>
            </a:solidFill>
          </a:ln>
        </p:spPr>
        <p:txBody>
          <a:bodyPr wrap="square" rtlCol="0">
            <a:spAutoFit/>
          </a:bodyPr>
          <a:lstStyle/>
          <a:p>
            <a:r>
              <a:rPr lang="en-US" sz="1200" dirty="0">
                <a:solidFill>
                  <a:schemeClr val="accent1">
                    <a:lumMod val="40000"/>
                    <a:lumOff val="60000"/>
                  </a:schemeClr>
                </a:solidFill>
                <a:latin typeface="Russo One" panose="02000503050000020004" pitchFamily="2" charset="0"/>
              </a:rPr>
              <a:t>2 Laser Cannons</a:t>
            </a:r>
            <a:endParaRPr lang="pt-PT" sz="1200" dirty="0">
              <a:solidFill>
                <a:schemeClr val="accent1">
                  <a:lumMod val="40000"/>
                  <a:lumOff val="60000"/>
                </a:schemeClr>
              </a:solidFill>
              <a:latin typeface="Russo One" panose="02000503050000020004" pitchFamily="2" charset="0"/>
            </a:endParaRPr>
          </a:p>
        </p:txBody>
      </p:sp>
      <p:sp>
        <p:nvSpPr>
          <p:cNvPr id="23" name="CaixaDeTexto 22">
            <a:extLst>
              <a:ext uri="{FF2B5EF4-FFF2-40B4-BE49-F238E27FC236}">
                <a16:creationId xmlns:a16="http://schemas.microsoft.com/office/drawing/2014/main" id="{CB42DDA9-4415-44C5-965F-ED732D439D09}"/>
              </a:ext>
            </a:extLst>
          </p:cNvPr>
          <p:cNvSpPr txBox="1"/>
          <p:nvPr/>
        </p:nvSpPr>
        <p:spPr>
          <a:xfrm>
            <a:off x="8934442" y="4075685"/>
            <a:ext cx="1172588" cy="276999"/>
          </a:xfrm>
          <a:prstGeom prst="rect">
            <a:avLst/>
          </a:prstGeom>
          <a:noFill/>
          <a:ln w="38100">
            <a:solidFill>
              <a:schemeClr val="accent1"/>
            </a:solidFill>
          </a:ln>
        </p:spPr>
        <p:txBody>
          <a:bodyPr wrap="square" rtlCol="0">
            <a:spAutoFit/>
          </a:bodyPr>
          <a:lstStyle/>
          <a:p>
            <a:r>
              <a:rPr lang="en-US" sz="1200" dirty="0">
                <a:solidFill>
                  <a:schemeClr val="accent1">
                    <a:lumMod val="40000"/>
                    <a:lumOff val="60000"/>
                  </a:schemeClr>
                </a:solidFill>
                <a:latin typeface="Russo One" panose="02000503050000020004" pitchFamily="2" charset="0"/>
              </a:rPr>
              <a:t>1 Ion Cannon</a:t>
            </a:r>
            <a:endParaRPr lang="pt-PT" sz="1200" dirty="0">
              <a:solidFill>
                <a:schemeClr val="accent1">
                  <a:lumMod val="40000"/>
                  <a:lumOff val="60000"/>
                </a:schemeClr>
              </a:solidFill>
              <a:latin typeface="Russo One" panose="02000503050000020004" pitchFamily="2" charset="0"/>
            </a:endParaRPr>
          </a:p>
        </p:txBody>
      </p:sp>
      <p:sp>
        <p:nvSpPr>
          <p:cNvPr id="29" name="CaixaDeTexto 28">
            <a:extLst>
              <a:ext uri="{FF2B5EF4-FFF2-40B4-BE49-F238E27FC236}">
                <a16:creationId xmlns:a16="http://schemas.microsoft.com/office/drawing/2014/main" id="{F40F0532-E698-46F7-9B26-A833AEBC26A2}"/>
              </a:ext>
            </a:extLst>
          </p:cNvPr>
          <p:cNvSpPr txBox="1"/>
          <p:nvPr/>
        </p:nvSpPr>
        <p:spPr>
          <a:xfrm>
            <a:off x="1506851" y="2159020"/>
            <a:ext cx="2664701" cy="2123658"/>
          </a:xfrm>
          <a:prstGeom prst="rect">
            <a:avLst/>
          </a:prstGeom>
          <a:noFill/>
          <a:ln w="38100">
            <a:solidFill>
              <a:schemeClr val="accent1"/>
            </a:solidFill>
          </a:ln>
        </p:spPr>
        <p:txBody>
          <a:bodyPr wrap="square" rtlCol="0">
            <a:spAutoFit/>
          </a:bodyPr>
          <a:lstStyle/>
          <a:p>
            <a:r>
              <a:rPr lang="en-US" sz="1200" dirty="0">
                <a:solidFill>
                  <a:schemeClr val="accent1">
                    <a:lumMod val="40000"/>
                    <a:lumOff val="60000"/>
                  </a:schemeClr>
                </a:solidFill>
                <a:latin typeface="Russo One" panose="02000503050000020004" pitchFamily="2" charset="0"/>
              </a:rPr>
              <a:t>Description:</a:t>
            </a:r>
          </a:p>
          <a:p>
            <a:r>
              <a:rPr lang="en-US" sz="1200" dirty="0">
                <a:solidFill>
                  <a:schemeClr val="accent1">
                    <a:lumMod val="40000"/>
                    <a:lumOff val="60000"/>
                  </a:schemeClr>
                </a:solidFill>
              </a:rPr>
              <a:t>The Z-95 Headhunter is a 17-meter long Starfighter designed to be durable and adaptable as a multi-purpose starfighter. </a:t>
            </a:r>
          </a:p>
          <a:p>
            <a:endParaRPr lang="en-US" sz="1200" dirty="0">
              <a:solidFill>
                <a:schemeClr val="accent1">
                  <a:lumMod val="40000"/>
                  <a:lumOff val="60000"/>
                </a:schemeClr>
              </a:solidFill>
            </a:endParaRPr>
          </a:p>
          <a:p>
            <a:r>
              <a:rPr lang="en-US" sz="1200" dirty="0">
                <a:solidFill>
                  <a:schemeClr val="accent1">
                    <a:lumMod val="40000"/>
                    <a:lumOff val="60000"/>
                  </a:schemeClr>
                </a:solidFill>
              </a:rPr>
              <a:t>This vessel is very versatile, having laser cannons, launchers and an ion cannon, and can fit into any combination of missions, despite being outdated by superior fighters.</a:t>
            </a:r>
            <a:endParaRPr lang="pt-PT" sz="1200" dirty="0">
              <a:solidFill>
                <a:schemeClr val="accent1">
                  <a:lumMod val="40000"/>
                  <a:lumOff val="60000"/>
                </a:schemeClr>
              </a:solidFill>
            </a:endParaRPr>
          </a:p>
        </p:txBody>
      </p:sp>
      <p:sp>
        <p:nvSpPr>
          <p:cNvPr id="31" name="CaixaDeTexto 30">
            <a:extLst>
              <a:ext uri="{FF2B5EF4-FFF2-40B4-BE49-F238E27FC236}">
                <a16:creationId xmlns:a16="http://schemas.microsoft.com/office/drawing/2014/main" id="{029D95E0-A79C-44F0-BC44-B595DA6B56FD}"/>
              </a:ext>
            </a:extLst>
          </p:cNvPr>
          <p:cNvSpPr txBox="1"/>
          <p:nvPr/>
        </p:nvSpPr>
        <p:spPr>
          <a:xfrm>
            <a:off x="5087472" y="495740"/>
            <a:ext cx="2017056" cy="338554"/>
          </a:xfrm>
          <a:prstGeom prst="rect">
            <a:avLst/>
          </a:prstGeom>
          <a:noFill/>
        </p:spPr>
        <p:txBody>
          <a:bodyPr wrap="square" rtlCol="0">
            <a:spAutoFit/>
          </a:bodyPr>
          <a:lstStyle/>
          <a:p>
            <a:r>
              <a:rPr lang="en-US" sz="1600" dirty="0">
                <a:solidFill>
                  <a:schemeClr val="accent1">
                    <a:lumMod val="40000"/>
                    <a:lumOff val="60000"/>
                  </a:schemeClr>
                </a:solidFill>
                <a:latin typeface="Russo One" panose="02000503050000020004" pitchFamily="2" charset="0"/>
              </a:rPr>
              <a:t>Z-95 Headhunter</a:t>
            </a:r>
            <a:endParaRPr lang="pt-PT" sz="1600" dirty="0">
              <a:solidFill>
                <a:schemeClr val="accent1">
                  <a:lumMod val="40000"/>
                  <a:lumOff val="60000"/>
                </a:schemeClr>
              </a:solidFill>
              <a:latin typeface="Russo One" panose="02000503050000020004" pitchFamily="2" charset="0"/>
            </a:endParaRPr>
          </a:p>
        </p:txBody>
      </p:sp>
      <p:pic>
        <p:nvPicPr>
          <p:cNvPr id="6" name="Imagem 5">
            <a:extLst>
              <a:ext uri="{FF2B5EF4-FFF2-40B4-BE49-F238E27FC236}">
                <a16:creationId xmlns:a16="http://schemas.microsoft.com/office/drawing/2014/main" id="{D35D1DCC-3B53-43E0-8856-3C6BBE3060DD}"/>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9240906" y="5043916"/>
            <a:ext cx="1288012" cy="1288012"/>
          </a:xfrm>
          <a:prstGeom prst="rect">
            <a:avLst/>
          </a:prstGeom>
        </p:spPr>
      </p:pic>
      <p:sp>
        <p:nvSpPr>
          <p:cNvPr id="25" name="CaixaDeTexto 24">
            <a:extLst>
              <a:ext uri="{FF2B5EF4-FFF2-40B4-BE49-F238E27FC236}">
                <a16:creationId xmlns:a16="http://schemas.microsoft.com/office/drawing/2014/main" id="{4D1F98FD-3B3C-4283-88CE-05A7DFA36408}"/>
              </a:ext>
            </a:extLst>
          </p:cNvPr>
          <p:cNvSpPr txBox="1"/>
          <p:nvPr/>
        </p:nvSpPr>
        <p:spPr>
          <a:xfrm>
            <a:off x="8600328" y="2600573"/>
            <a:ext cx="1756850" cy="276999"/>
          </a:xfrm>
          <a:prstGeom prst="rect">
            <a:avLst/>
          </a:prstGeom>
          <a:noFill/>
          <a:ln w="38100">
            <a:solidFill>
              <a:schemeClr val="accent1"/>
            </a:solidFill>
          </a:ln>
        </p:spPr>
        <p:txBody>
          <a:bodyPr wrap="square" rtlCol="0">
            <a:spAutoFit/>
          </a:bodyPr>
          <a:lstStyle/>
          <a:p>
            <a:r>
              <a:rPr lang="en-US" sz="1200" dirty="0">
                <a:solidFill>
                  <a:schemeClr val="accent1">
                    <a:lumMod val="40000"/>
                    <a:lumOff val="60000"/>
                  </a:schemeClr>
                </a:solidFill>
                <a:latin typeface="Russo One" panose="02000503050000020004" pitchFamily="2" charset="0"/>
              </a:rPr>
              <a:t>2 Missile Launchers</a:t>
            </a:r>
            <a:endParaRPr lang="pt-PT" sz="1200" dirty="0">
              <a:solidFill>
                <a:schemeClr val="accent1">
                  <a:lumMod val="40000"/>
                  <a:lumOff val="60000"/>
                </a:schemeClr>
              </a:solidFill>
              <a:latin typeface="Russo One" panose="02000503050000020004" pitchFamily="2" charset="0"/>
            </a:endParaRPr>
          </a:p>
        </p:txBody>
      </p:sp>
      <p:cxnSp>
        <p:nvCxnSpPr>
          <p:cNvPr id="18" name="Conexão reta 17">
            <a:extLst>
              <a:ext uri="{FF2B5EF4-FFF2-40B4-BE49-F238E27FC236}">
                <a16:creationId xmlns:a16="http://schemas.microsoft.com/office/drawing/2014/main" id="{622A5095-CF56-4B1B-8B05-21D9C7BE60E9}"/>
              </a:ext>
            </a:extLst>
          </p:cNvPr>
          <p:cNvCxnSpPr>
            <a:cxnSpLocks/>
          </p:cNvCxnSpPr>
          <p:nvPr/>
        </p:nvCxnSpPr>
        <p:spPr>
          <a:xfrm>
            <a:off x="973332" y="1322205"/>
            <a:ext cx="272865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Conexão reta 18">
            <a:extLst>
              <a:ext uri="{FF2B5EF4-FFF2-40B4-BE49-F238E27FC236}">
                <a16:creationId xmlns:a16="http://schemas.microsoft.com/office/drawing/2014/main" id="{D98D0B3B-B57C-4E67-AFE3-0F2CDFA2826A}"/>
              </a:ext>
            </a:extLst>
          </p:cNvPr>
          <p:cNvCxnSpPr>
            <a:cxnSpLocks/>
          </p:cNvCxnSpPr>
          <p:nvPr/>
        </p:nvCxnSpPr>
        <p:spPr>
          <a:xfrm>
            <a:off x="973332" y="665017"/>
            <a:ext cx="220487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Conexão reta 20">
            <a:extLst>
              <a:ext uri="{FF2B5EF4-FFF2-40B4-BE49-F238E27FC236}">
                <a16:creationId xmlns:a16="http://schemas.microsoft.com/office/drawing/2014/main" id="{78B8ACF4-BD76-4E96-8195-7F24DE1D5F58}"/>
              </a:ext>
            </a:extLst>
          </p:cNvPr>
          <p:cNvCxnSpPr/>
          <p:nvPr/>
        </p:nvCxnSpPr>
        <p:spPr>
          <a:xfrm flipH="1" flipV="1">
            <a:off x="3178206" y="665017"/>
            <a:ext cx="532660" cy="66709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4" name="CaixaDeTexto 23">
            <a:extLst>
              <a:ext uri="{FF2B5EF4-FFF2-40B4-BE49-F238E27FC236}">
                <a16:creationId xmlns:a16="http://schemas.microsoft.com/office/drawing/2014/main" id="{A5F1B788-8D29-4884-B61B-3E7E4B87D80A}"/>
              </a:ext>
            </a:extLst>
          </p:cNvPr>
          <p:cNvSpPr txBox="1"/>
          <p:nvPr/>
        </p:nvSpPr>
        <p:spPr>
          <a:xfrm>
            <a:off x="921311" y="702572"/>
            <a:ext cx="2664701" cy="646331"/>
          </a:xfrm>
          <a:prstGeom prst="rect">
            <a:avLst/>
          </a:prstGeom>
          <a:noFill/>
          <a:ln w="38100">
            <a:noFill/>
          </a:ln>
        </p:spPr>
        <p:txBody>
          <a:bodyPr wrap="square" rtlCol="0">
            <a:spAutoFit/>
          </a:bodyPr>
          <a:lstStyle/>
          <a:p>
            <a:r>
              <a:rPr lang="en-US" dirty="0">
                <a:solidFill>
                  <a:schemeClr val="accent1">
                    <a:lumMod val="40000"/>
                    <a:lumOff val="60000"/>
                  </a:schemeClr>
                </a:solidFill>
                <a:latin typeface="Russo One" panose="02000503050000020004" pitchFamily="2" charset="0"/>
              </a:rPr>
              <a:t>Collective Starfighter Analysis</a:t>
            </a:r>
            <a:endParaRPr lang="pt-PT" dirty="0">
              <a:solidFill>
                <a:schemeClr val="accent1">
                  <a:lumMod val="40000"/>
                  <a:lumOff val="60000"/>
                </a:schemeClr>
              </a:solidFill>
              <a:latin typeface="Russo One" panose="02000503050000020004" pitchFamily="2" charset="0"/>
            </a:endParaRPr>
          </a:p>
        </p:txBody>
      </p:sp>
      <p:pic>
        <p:nvPicPr>
          <p:cNvPr id="3" name="Imagem 2">
            <a:extLst>
              <a:ext uri="{FF2B5EF4-FFF2-40B4-BE49-F238E27FC236}">
                <a16:creationId xmlns:a16="http://schemas.microsoft.com/office/drawing/2014/main" id="{AF946140-7582-414D-AAF1-FA6E0DB3F913}"/>
              </a:ext>
            </a:extLst>
          </p:cNvPr>
          <p:cNvPicPr>
            <a:picLocks noChangeAspect="1"/>
          </p:cNvPicPr>
          <p:nvPr/>
        </p:nvPicPr>
        <p:blipFill>
          <a:blip r:embed="rId5">
            <a:clrChange>
              <a:clrFrom>
                <a:srgbClr val="000000"/>
              </a:clrFrom>
              <a:clrTo>
                <a:srgbClr val="000000">
                  <a:alpha val="0"/>
                </a:srgbClr>
              </a:clrTo>
            </a:clrChange>
          </a:blip>
          <a:stretch>
            <a:fillRect/>
          </a:stretch>
        </p:blipFill>
        <p:spPr>
          <a:xfrm>
            <a:off x="4366800" y="1623600"/>
            <a:ext cx="3533765" cy="3533765"/>
          </a:xfrm>
          <a:prstGeom prst="rect">
            <a:avLst/>
          </a:prstGeom>
        </p:spPr>
      </p:pic>
      <p:sp>
        <p:nvSpPr>
          <p:cNvPr id="26" name="CaixaDeTexto 25">
            <a:extLst>
              <a:ext uri="{FF2B5EF4-FFF2-40B4-BE49-F238E27FC236}">
                <a16:creationId xmlns:a16="http://schemas.microsoft.com/office/drawing/2014/main" id="{9C3B71A4-71E1-47C9-A885-927EA8DB6B2F}"/>
              </a:ext>
            </a:extLst>
          </p:cNvPr>
          <p:cNvSpPr txBox="1"/>
          <p:nvPr/>
        </p:nvSpPr>
        <p:spPr>
          <a:xfrm>
            <a:off x="1506851" y="4729674"/>
            <a:ext cx="2160186" cy="1015663"/>
          </a:xfrm>
          <a:prstGeom prst="rect">
            <a:avLst/>
          </a:prstGeom>
          <a:noFill/>
          <a:ln w="38100">
            <a:solidFill>
              <a:schemeClr val="accent1"/>
            </a:solidFill>
          </a:ln>
        </p:spPr>
        <p:txBody>
          <a:bodyPr wrap="square" rtlCol="0">
            <a:spAutoFit/>
          </a:bodyPr>
          <a:lstStyle/>
          <a:p>
            <a:r>
              <a:rPr lang="en-US" sz="1200" dirty="0">
                <a:solidFill>
                  <a:schemeClr val="accent1">
                    <a:lumMod val="40000"/>
                    <a:lumOff val="60000"/>
                  </a:schemeClr>
                </a:solidFill>
                <a:latin typeface="Russo One" panose="02000503050000020004" pitchFamily="2" charset="0"/>
              </a:rPr>
              <a:t>Known Weaknesses:</a:t>
            </a:r>
          </a:p>
          <a:p>
            <a:r>
              <a:rPr lang="pt-PT" sz="1200" dirty="0">
                <a:solidFill>
                  <a:schemeClr val="accent1">
                    <a:lumMod val="40000"/>
                    <a:lumOff val="60000"/>
                  </a:schemeClr>
                </a:solidFill>
              </a:rPr>
              <a:t>It is outmatched by similar, more recent starfighters, such as the T-70 X-wing, in a one-on-one fight.</a:t>
            </a:r>
          </a:p>
        </p:txBody>
      </p:sp>
      <p:cxnSp>
        <p:nvCxnSpPr>
          <p:cNvPr id="33" name="Conexão reta 32">
            <a:extLst>
              <a:ext uri="{FF2B5EF4-FFF2-40B4-BE49-F238E27FC236}">
                <a16:creationId xmlns:a16="http://schemas.microsoft.com/office/drawing/2014/main" id="{8FB0304A-8453-4630-8411-D05287780925}"/>
              </a:ext>
            </a:extLst>
          </p:cNvPr>
          <p:cNvCxnSpPr>
            <a:cxnSpLocks/>
          </p:cNvCxnSpPr>
          <p:nvPr/>
        </p:nvCxnSpPr>
        <p:spPr>
          <a:xfrm flipH="1" flipV="1">
            <a:off x="5316104" y="3936333"/>
            <a:ext cx="2582253" cy="26259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5" name="Conexão reta 34">
            <a:extLst>
              <a:ext uri="{FF2B5EF4-FFF2-40B4-BE49-F238E27FC236}">
                <a16:creationId xmlns:a16="http://schemas.microsoft.com/office/drawing/2014/main" id="{A36BE6F0-851F-464D-8A34-DE6AF6DA9969}"/>
              </a:ext>
            </a:extLst>
          </p:cNvPr>
          <p:cNvCxnSpPr>
            <a:cxnSpLocks/>
          </p:cNvCxnSpPr>
          <p:nvPr/>
        </p:nvCxnSpPr>
        <p:spPr>
          <a:xfrm>
            <a:off x="7898356" y="4198931"/>
            <a:ext cx="1045725" cy="1032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2" name="Conexão reta 21">
            <a:extLst>
              <a:ext uri="{FF2B5EF4-FFF2-40B4-BE49-F238E27FC236}">
                <a16:creationId xmlns:a16="http://schemas.microsoft.com/office/drawing/2014/main" id="{BFF1FD24-B685-4701-8584-90765B355D68}"/>
              </a:ext>
            </a:extLst>
          </p:cNvPr>
          <p:cNvCxnSpPr/>
          <p:nvPr/>
        </p:nvCxnSpPr>
        <p:spPr>
          <a:xfrm flipH="1">
            <a:off x="7155229" y="2739072"/>
            <a:ext cx="1449959"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0" name="Conexão reta 19">
            <a:extLst>
              <a:ext uri="{FF2B5EF4-FFF2-40B4-BE49-F238E27FC236}">
                <a16:creationId xmlns:a16="http://schemas.microsoft.com/office/drawing/2014/main" id="{3F9C2281-3788-484F-8453-F9B5C45A7CBB}"/>
              </a:ext>
            </a:extLst>
          </p:cNvPr>
          <p:cNvCxnSpPr>
            <a:cxnSpLocks/>
          </p:cNvCxnSpPr>
          <p:nvPr/>
        </p:nvCxnSpPr>
        <p:spPr>
          <a:xfrm flipV="1">
            <a:off x="5874328" y="2725206"/>
            <a:ext cx="1302640" cy="83079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 name="Conexão reta 6">
            <a:extLst>
              <a:ext uri="{FF2B5EF4-FFF2-40B4-BE49-F238E27FC236}">
                <a16:creationId xmlns:a16="http://schemas.microsoft.com/office/drawing/2014/main" id="{A35E651F-A889-4D0A-BAD6-E27BD76024CE}"/>
              </a:ext>
            </a:extLst>
          </p:cNvPr>
          <p:cNvCxnSpPr>
            <a:cxnSpLocks/>
          </p:cNvCxnSpPr>
          <p:nvPr/>
        </p:nvCxnSpPr>
        <p:spPr>
          <a:xfrm flipH="1">
            <a:off x="7534703" y="1301669"/>
            <a:ext cx="1288161"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Conexão reta 9">
            <a:extLst>
              <a:ext uri="{FF2B5EF4-FFF2-40B4-BE49-F238E27FC236}">
                <a16:creationId xmlns:a16="http://schemas.microsoft.com/office/drawing/2014/main" id="{379EED5A-CBF5-45EC-9C14-B96B7C9A7BA8}"/>
              </a:ext>
            </a:extLst>
          </p:cNvPr>
          <p:cNvCxnSpPr>
            <a:cxnSpLocks/>
          </p:cNvCxnSpPr>
          <p:nvPr/>
        </p:nvCxnSpPr>
        <p:spPr>
          <a:xfrm flipV="1">
            <a:off x="5075960" y="1294976"/>
            <a:ext cx="2469613" cy="133049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28" name="Imagem 27">
            <a:extLst>
              <a:ext uri="{FF2B5EF4-FFF2-40B4-BE49-F238E27FC236}">
                <a16:creationId xmlns:a16="http://schemas.microsoft.com/office/drawing/2014/main" id="{D341977E-DF8F-438F-8A5C-C237933E9009}"/>
              </a:ext>
            </a:extLst>
          </p:cNvPr>
          <p:cNvPicPr>
            <a:picLocks noChangeAspect="1"/>
          </p:cNvPicPr>
          <p:nvPr/>
        </p:nvPicPr>
        <p:blipFill>
          <a:blip r:embed="rId6">
            <a:alphaModFix amt="20000"/>
          </a:blip>
          <a:stretch>
            <a:fillRect/>
          </a:stretch>
        </p:blipFill>
        <p:spPr>
          <a:xfrm>
            <a:off x="1003177" y="461890"/>
            <a:ext cx="10697592" cy="5928415"/>
          </a:xfrm>
          <a:prstGeom prst="rect">
            <a:avLst/>
          </a:prstGeom>
        </p:spPr>
      </p:pic>
    </p:spTree>
    <p:extLst>
      <p:ext uri="{BB962C8B-B14F-4D97-AF65-F5344CB8AC3E}">
        <p14:creationId xmlns:p14="http://schemas.microsoft.com/office/powerpoint/2010/main" val="19922304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B8482328-E01F-4364-B860-03D5D6F5C722}"/>
              </a:ext>
            </a:extLst>
          </p:cNvPr>
          <p:cNvPicPr>
            <a:picLocks noChangeAspect="1"/>
          </p:cNvPicPr>
          <p:nvPr/>
        </p:nvPicPr>
        <p:blipFill>
          <a:blip r:embed="rId3"/>
          <a:stretch>
            <a:fillRect/>
          </a:stretch>
        </p:blipFill>
        <p:spPr>
          <a:xfrm rot="5400000">
            <a:off x="2664100" y="-2669903"/>
            <a:ext cx="6863803" cy="12192002"/>
          </a:xfrm>
          <a:prstGeom prst="rect">
            <a:avLst/>
          </a:prstGeom>
        </p:spPr>
      </p:pic>
      <p:sp>
        <p:nvSpPr>
          <p:cNvPr id="14" name="CaixaDeTexto 13">
            <a:extLst>
              <a:ext uri="{FF2B5EF4-FFF2-40B4-BE49-F238E27FC236}">
                <a16:creationId xmlns:a16="http://schemas.microsoft.com/office/drawing/2014/main" id="{EBA50816-16DD-49C2-99F2-1D00DEA9E7FD}"/>
              </a:ext>
            </a:extLst>
          </p:cNvPr>
          <p:cNvSpPr txBox="1"/>
          <p:nvPr/>
        </p:nvSpPr>
        <p:spPr>
          <a:xfrm>
            <a:off x="8544216" y="3826870"/>
            <a:ext cx="1756850" cy="276999"/>
          </a:xfrm>
          <a:prstGeom prst="rect">
            <a:avLst/>
          </a:prstGeom>
          <a:noFill/>
          <a:ln w="38100">
            <a:solidFill>
              <a:schemeClr val="accent1"/>
            </a:solidFill>
          </a:ln>
        </p:spPr>
        <p:txBody>
          <a:bodyPr wrap="square" rtlCol="0">
            <a:spAutoFit/>
          </a:bodyPr>
          <a:lstStyle/>
          <a:p>
            <a:r>
              <a:rPr lang="en-US" sz="1200" dirty="0">
                <a:solidFill>
                  <a:schemeClr val="accent1">
                    <a:lumMod val="40000"/>
                    <a:lumOff val="60000"/>
                  </a:schemeClr>
                </a:solidFill>
                <a:latin typeface="Russo One" panose="02000503050000020004" pitchFamily="2" charset="0"/>
              </a:rPr>
              <a:t>1 Dual Laser Cannon</a:t>
            </a:r>
            <a:endParaRPr lang="pt-PT" sz="1200" dirty="0">
              <a:solidFill>
                <a:schemeClr val="accent1">
                  <a:lumMod val="40000"/>
                  <a:lumOff val="60000"/>
                </a:schemeClr>
              </a:solidFill>
              <a:latin typeface="Russo One" panose="02000503050000020004" pitchFamily="2" charset="0"/>
            </a:endParaRPr>
          </a:p>
        </p:txBody>
      </p:sp>
      <p:sp>
        <p:nvSpPr>
          <p:cNvPr id="23" name="CaixaDeTexto 22">
            <a:extLst>
              <a:ext uri="{FF2B5EF4-FFF2-40B4-BE49-F238E27FC236}">
                <a16:creationId xmlns:a16="http://schemas.microsoft.com/office/drawing/2014/main" id="{CB42DDA9-4415-44C5-965F-ED732D439D09}"/>
              </a:ext>
            </a:extLst>
          </p:cNvPr>
          <p:cNvSpPr txBox="1"/>
          <p:nvPr/>
        </p:nvSpPr>
        <p:spPr>
          <a:xfrm>
            <a:off x="9013054" y="4615281"/>
            <a:ext cx="1288012" cy="276999"/>
          </a:xfrm>
          <a:prstGeom prst="rect">
            <a:avLst/>
          </a:prstGeom>
          <a:noFill/>
          <a:ln w="38100">
            <a:solidFill>
              <a:schemeClr val="accent1"/>
            </a:solidFill>
          </a:ln>
        </p:spPr>
        <p:txBody>
          <a:bodyPr wrap="square" rtlCol="0">
            <a:spAutoFit/>
          </a:bodyPr>
          <a:lstStyle/>
          <a:p>
            <a:r>
              <a:rPr lang="en-US" sz="1200" dirty="0">
                <a:solidFill>
                  <a:schemeClr val="accent1">
                    <a:lumMod val="40000"/>
                    <a:lumOff val="60000"/>
                  </a:schemeClr>
                </a:solidFill>
                <a:latin typeface="Russo One" panose="02000503050000020004" pitchFamily="2" charset="0"/>
              </a:rPr>
              <a:t>2 Ion Cannons</a:t>
            </a:r>
            <a:endParaRPr lang="pt-PT" sz="1200" dirty="0">
              <a:solidFill>
                <a:schemeClr val="accent1">
                  <a:lumMod val="40000"/>
                  <a:lumOff val="60000"/>
                </a:schemeClr>
              </a:solidFill>
              <a:latin typeface="Russo One" panose="02000503050000020004" pitchFamily="2" charset="0"/>
            </a:endParaRPr>
          </a:p>
        </p:txBody>
      </p:sp>
      <p:sp>
        <p:nvSpPr>
          <p:cNvPr id="29" name="CaixaDeTexto 28">
            <a:extLst>
              <a:ext uri="{FF2B5EF4-FFF2-40B4-BE49-F238E27FC236}">
                <a16:creationId xmlns:a16="http://schemas.microsoft.com/office/drawing/2014/main" id="{F40F0532-E698-46F7-9B26-A833AEBC26A2}"/>
              </a:ext>
            </a:extLst>
          </p:cNvPr>
          <p:cNvSpPr txBox="1"/>
          <p:nvPr/>
        </p:nvSpPr>
        <p:spPr>
          <a:xfrm>
            <a:off x="8165146" y="1669956"/>
            <a:ext cx="2664701" cy="1384995"/>
          </a:xfrm>
          <a:prstGeom prst="rect">
            <a:avLst/>
          </a:prstGeom>
          <a:noFill/>
          <a:ln w="38100">
            <a:solidFill>
              <a:schemeClr val="accent1"/>
            </a:solidFill>
          </a:ln>
        </p:spPr>
        <p:txBody>
          <a:bodyPr wrap="square" rtlCol="0">
            <a:spAutoFit/>
          </a:bodyPr>
          <a:lstStyle/>
          <a:p>
            <a:r>
              <a:rPr lang="en-US" sz="1200" dirty="0">
                <a:solidFill>
                  <a:schemeClr val="accent1">
                    <a:lumMod val="40000"/>
                    <a:lumOff val="60000"/>
                  </a:schemeClr>
                </a:solidFill>
                <a:latin typeface="Russo One" panose="02000503050000020004" pitchFamily="2" charset="0"/>
              </a:rPr>
              <a:t>Description:</a:t>
            </a:r>
          </a:p>
          <a:p>
            <a:r>
              <a:rPr lang="en-US" sz="1200" dirty="0">
                <a:solidFill>
                  <a:schemeClr val="accent1">
                    <a:lumMod val="40000"/>
                    <a:lumOff val="60000"/>
                  </a:schemeClr>
                </a:solidFill>
              </a:rPr>
              <a:t>The A/SF-01 B-Wing Starfighter is a 16.9-meter long Starfighter with a gyro-stabilized cockpit and s-foils designed as an assault fighter to carry heavy weapons packages with the purposes of destroying capital ships.</a:t>
            </a:r>
            <a:endParaRPr lang="pt-PT" sz="1200" dirty="0">
              <a:solidFill>
                <a:schemeClr val="accent1">
                  <a:lumMod val="40000"/>
                  <a:lumOff val="60000"/>
                </a:schemeClr>
              </a:solidFill>
            </a:endParaRPr>
          </a:p>
        </p:txBody>
      </p:sp>
      <p:sp>
        <p:nvSpPr>
          <p:cNvPr id="31" name="CaixaDeTexto 30">
            <a:extLst>
              <a:ext uri="{FF2B5EF4-FFF2-40B4-BE49-F238E27FC236}">
                <a16:creationId xmlns:a16="http://schemas.microsoft.com/office/drawing/2014/main" id="{029D95E0-A79C-44F0-BC44-B595DA6B56FD}"/>
              </a:ext>
            </a:extLst>
          </p:cNvPr>
          <p:cNvSpPr txBox="1"/>
          <p:nvPr/>
        </p:nvSpPr>
        <p:spPr>
          <a:xfrm>
            <a:off x="4689402" y="491705"/>
            <a:ext cx="3077676" cy="338554"/>
          </a:xfrm>
          <a:prstGeom prst="rect">
            <a:avLst/>
          </a:prstGeom>
          <a:noFill/>
        </p:spPr>
        <p:txBody>
          <a:bodyPr wrap="square" rtlCol="0">
            <a:spAutoFit/>
          </a:bodyPr>
          <a:lstStyle/>
          <a:p>
            <a:r>
              <a:rPr lang="en-US" sz="1600" dirty="0">
                <a:solidFill>
                  <a:schemeClr val="accent1">
                    <a:lumMod val="40000"/>
                    <a:lumOff val="60000"/>
                  </a:schemeClr>
                </a:solidFill>
                <a:latin typeface="Russo One" panose="02000503050000020004" pitchFamily="2" charset="0"/>
              </a:rPr>
              <a:t>A/SF-01 B-Wing Starfighter</a:t>
            </a:r>
            <a:endParaRPr lang="pt-PT" sz="1600" dirty="0">
              <a:solidFill>
                <a:schemeClr val="accent1">
                  <a:lumMod val="40000"/>
                  <a:lumOff val="60000"/>
                </a:schemeClr>
              </a:solidFill>
              <a:latin typeface="Russo One" panose="02000503050000020004" pitchFamily="2" charset="0"/>
            </a:endParaRPr>
          </a:p>
        </p:txBody>
      </p:sp>
      <p:pic>
        <p:nvPicPr>
          <p:cNvPr id="6" name="Imagem 5">
            <a:extLst>
              <a:ext uri="{FF2B5EF4-FFF2-40B4-BE49-F238E27FC236}">
                <a16:creationId xmlns:a16="http://schemas.microsoft.com/office/drawing/2014/main" id="{D35D1DCC-3B53-43E0-8856-3C6BBE3060DD}"/>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9240906" y="5043916"/>
            <a:ext cx="1288012" cy="1288012"/>
          </a:xfrm>
          <a:prstGeom prst="rect">
            <a:avLst/>
          </a:prstGeom>
        </p:spPr>
      </p:pic>
      <p:sp>
        <p:nvSpPr>
          <p:cNvPr id="25" name="CaixaDeTexto 24">
            <a:extLst>
              <a:ext uri="{FF2B5EF4-FFF2-40B4-BE49-F238E27FC236}">
                <a16:creationId xmlns:a16="http://schemas.microsoft.com/office/drawing/2014/main" id="{4D1F98FD-3B3C-4283-88CE-05A7DFA36408}"/>
              </a:ext>
            </a:extLst>
          </p:cNvPr>
          <p:cNvSpPr txBox="1"/>
          <p:nvPr/>
        </p:nvSpPr>
        <p:spPr>
          <a:xfrm>
            <a:off x="1423743" y="3318449"/>
            <a:ext cx="1943828" cy="276999"/>
          </a:xfrm>
          <a:prstGeom prst="rect">
            <a:avLst/>
          </a:prstGeom>
          <a:noFill/>
          <a:ln w="38100">
            <a:solidFill>
              <a:schemeClr val="accent1"/>
            </a:solidFill>
          </a:ln>
        </p:spPr>
        <p:txBody>
          <a:bodyPr wrap="square" rtlCol="0">
            <a:spAutoFit/>
          </a:bodyPr>
          <a:lstStyle/>
          <a:p>
            <a:r>
              <a:rPr lang="en-US" sz="1200" dirty="0">
                <a:solidFill>
                  <a:schemeClr val="accent1">
                    <a:lumMod val="40000"/>
                    <a:lumOff val="60000"/>
                  </a:schemeClr>
                </a:solidFill>
                <a:latin typeface="Russo One" panose="02000503050000020004" pitchFamily="2" charset="0"/>
              </a:rPr>
              <a:t>1 Heavy Laser Cannon</a:t>
            </a:r>
            <a:endParaRPr lang="pt-PT" sz="1200" dirty="0">
              <a:solidFill>
                <a:schemeClr val="accent1">
                  <a:lumMod val="40000"/>
                  <a:lumOff val="60000"/>
                </a:schemeClr>
              </a:solidFill>
              <a:latin typeface="Russo One" panose="02000503050000020004" pitchFamily="2" charset="0"/>
            </a:endParaRPr>
          </a:p>
        </p:txBody>
      </p:sp>
      <p:cxnSp>
        <p:nvCxnSpPr>
          <p:cNvPr id="18" name="Conexão reta 17">
            <a:extLst>
              <a:ext uri="{FF2B5EF4-FFF2-40B4-BE49-F238E27FC236}">
                <a16:creationId xmlns:a16="http://schemas.microsoft.com/office/drawing/2014/main" id="{622A5095-CF56-4B1B-8B05-21D9C7BE60E9}"/>
              </a:ext>
            </a:extLst>
          </p:cNvPr>
          <p:cNvCxnSpPr>
            <a:cxnSpLocks/>
          </p:cNvCxnSpPr>
          <p:nvPr/>
        </p:nvCxnSpPr>
        <p:spPr>
          <a:xfrm>
            <a:off x="973332" y="1322205"/>
            <a:ext cx="272865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Conexão reta 18">
            <a:extLst>
              <a:ext uri="{FF2B5EF4-FFF2-40B4-BE49-F238E27FC236}">
                <a16:creationId xmlns:a16="http://schemas.microsoft.com/office/drawing/2014/main" id="{D98D0B3B-B57C-4E67-AFE3-0F2CDFA2826A}"/>
              </a:ext>
            </a:extLst>
          </p:cNvPr>
          <p:cNvCxnSpPr>
            <a:cxnSpLocks/>
          </p:cNvCxnSpPr>
          <p:nvPr/>
        </p:nvCxnSpPr>
        <p:spPr>
          <a:xfrm>
            <a:off x="973332" y="665017"/>
            <a:ext cx="220487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Conexão reta 20">
            <a:extLst>
              <a:ext uri="{FF2B5EF4-FFF2-40B4-BE49-F238E27FC236}">
                <a16:creationId xmlns:a16="http://schemas.microsoft.com/office/drawing/2014/main" id="{78B8ACF4-BD76-4E96-8195-7F24DE1D5F58}"/>
              </a:ext>
            </a:extLst>
          </p:cNvPr>
          <p:cNvCxnSpPr/>
          <p:nvPr/>
        </p:nvCxnSpPr>
        <p:spPr>
          <a:xfrm flipH="1" flipV="1">
            <a:off x="3178206" y="665017"/>
            <a:ext cx="532660" cy="66709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4" name="CaixaDeTexto 23">
            <a:extLst>
              <a:ext uri="{FF2B5EF4-FFF2-40B4-BE49-F238E27FC236}">
                <a16:creationId xmlns:a16="http://schemas.microsoft.com/office/drawing/2014/main" id="{A5F1B788-8D29-4884-B61B-3E7E4B87D80A}"/>
              </a:ext>
            </a:extLst>
          </p:cNvPr>
          <p:cNvSpPr txBox="1"/>
          <p:nvPr/>
        </p:nvSpPr>
        <p:spPr>
          <a:xfrm>
            <a:off x="921311" y="702572"/>
            <a:ext cx="2664701" cy="646331"/>
          </a:xfrm>
          <a:prstGeom prst="rect">
            <a:avLst/>
          </a:prstGeom>
          <a:noFill/>
          <a:ln w="38100">
            <a:noFill/>
          </a:ln>
        </p:spPr>
        <p:txBody>
          <a:bodyPr wrap="square" rtlCol="0">
            <a:spAutoFit/>
          </a:bodyPr>
          <a:lstStyle/>
          <a:p>
            <a:r>
              <a:rPr lang="en-US" dirty="0">
                <a:solidFill>
                  <a:schemeClr val="accent1">
                    <a:lumMod val="40000"/>
                    <a:lumOff val="60000"/>
                  </a:schemeClr>
                </a:solidFill>
                <a:latin typeface="Russo One" panose="02000503050000020004" pitchFamily="2" charset="0"/>
              </a:rPr>
              <a:t>Collective Starfighter Analysis</a:t>
            </a:r>
            <a:endParaRPr lang="pt-PT" dirty="0">
              <a:solidFill>
                <a:schemeClr val="accent1">
                  <a:lumMod val="40000"/>
                  <a:lumOff val="60000"/>
                </a:schemeClr>
              </a:solidFill>
              <a:latin typeface="Russo One" panose="02000503050000020004" pitchFamily="2" charset="0"/>
            </a:endParaRPr>
          </a:p>
        </p:txBody>
      </p:sp>
      <p:sp>
        <p:nvSpPr>
          <p:cNvPr id="26" name="CaixaDeTexto 25">
            <a:extLst>
              <a:ext uri="{FF2B5EF4-FFF2-40B4-BE49-F238E27FC236}">
                <a16:creationId xmlns:a16="http://schemas.microsoft.com/office/drawing/2014/main" id="{9C3B71A4-71E1-47C9-A885-927EA8DB6B2F}"/>
              </a:ext>
            </a:extLst>
          </p:cNvPr>
          <p:cNvSpPr txBox="1"/>
          <p:nvPr/>
        </p:nvSpPr>
        <p:spPr>
          <a:xfrm>
            <a:off x="1425826" y="4454754"/>
            <a:ext cx="2160186" cy="1015663"/>
          </a:xfrm>
          <a:prstGeom prst="rect">
            <a:avLst/>
          </a:prstGeom>
          <a:noFill/>
          <a:ln w="38100">
            <a:solidFill>
              <a:schemeClr val="accent1"/>
            </a:solidFill>
          </a:ln>
        </p:spPr>
        <p:txBody>
          <a:bodyPr wrap="square" rtlCol="0">
            <a:spAutoFit/>
          </a:bodyPr>
          <a:lstStyle/>
          <a:p>
            <a:r>
              <a:rPr lang="en-US" sz="1200" dirty="0">
                <a:solidFill>
                  <a:schemeClr val="accent1">
                    <a:lumMod val="40000"/>
                    <a:lumOff val="60000"/>
                  </a:schemeClr>
                </a:solidFill>
                <a:latin typeface="Russo One" panose="02000503050000020004" pitchFamily="2" charset="0"/>
              </a:rPr>
              <a:t>Known Weaknesses:</a:t>
            </a:r>
          </a:p>
          <a:p>
            <a:r>
              <a:rPr lang="pt-PT" sz="1200" dirty="0">
                <a:solidFill>
                  <a:schemeClr val="accent1">
                    <a:lumMod val="40000"/>
                    <a:lumOff val="60000"/>
                  </a:schemeClr>
                </a:solidFill>
              </a:rPr>
              <a:t>It is a very slow strike craft with poor maneuverability, very vulnerable to interceptors and starfighters.</a:t>
            </a:r>
          </a:p>
        </p:txBody>
      </p:sp>
      <p:cxnSp>
        <p:nvCxnSpPr>
          <p:cNvPr id="35" name="Conexão reta 34">
            <a:extLst>
              <a:ext uri="{FF2B5EF4-FFF2-40B4-BE49-F238E27FC236}">
                <a16:creationId xmlns:a16="http://schemas.microsoft.com/office/drawing/2014/main" id="{A36BE6F0-851F-464D-8A34-DE6AF6DA9969}"/>
              </a:ext>
            </a:extLst>
          </p:cNvPr>
          <p:cNvCxnSpPr>
            <a:cxnSpLocks/>
          </p:cNvCxnSpPr>
          <p:nvPr/>
        </p:nvCxnSpPr>
        <p:spPr>
          <a:xfrm>
            <a:off x="7967329" y="4743456"/>
            <a:ext cx="1045725" cy="10324"/>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2" name="Imagem 1">
            <a:extLst>
              <a:ext uri="{FF2B5EF4-FFF2-40B4-BE49-F238E27FC236}">
                <a16:creationId xmlns:a16="http://schemas.microsoft.com/office/drawing/2014/main" id="{C641B518-EA66-45F6-BC6A-600EF2391655}"/>
              </a:ext>
            </a:extLst>
          </p:cNvPr>
          <p:cNvPicPr>
            <a:picLocks noChangeAspect="1"/>
          </p:cNvPicPr>
          <p:nvPr/>
        </p:nvPicPr>
        <p:blipFill>
          <a:blip r:embed="rId5">
            <a:clrChange>
              <a:clrFrom>
                <a:srgbClr val="000000"/>
              </a:clrFrom>
              <a:clrTo>
                <a:srgbClr val="000000">
                  <a:alpha val="0"/>
                </a:srgbClr>
              </a:clrTo>
            </a:clrChange>
          </a:blip>
          <a:stretch>
            <a:fillRect/>
          </a:stretch>
        </p:blipFill>
        <p:spPr>
          <a:xfrm>
            <a:off x="4596628" y="1673695"/>
            <a:ext cx="2858406" cy="2858406"/>
          </a:xfrm>
          <a:prstGeom prst="rect">
            <a:avLst/>
          </a:prstGeom>
        </p:spPr>
      </p:pic>
      <p:sp>
        <p:nvSpPr>
          <p:cNvPr id="27" name="CaixaDeTexto 26">
            <a:extLst>
              <a:ext uri="{FF2B5EF4-FFF2-40B4-BE49-F238E27FC236}">
                <a16:creationId xmlns:a16="http://schemas.microsoft.com/office/drawing/2014/main" id="{2680E5D4-E324-43F0-B009-861B75B40B1B}"/>
              </a:ext>
            </a:extLst>
          </p:cNvPr>
          <p:cNvSpPr txBox="1"/>
          <p:nvPr/>
        </p:nvSpPr>
        <p:spPr>
          <a:xfrm>
            <a:off x="1362153" y="1830036"/>
            <a:ext cx="1943829" cy="276999"/>
          </a:xfrm>
          <a:prstGeom prst="rect">
            <a:avLst/>
          </a:prstGeom>
          <a:noFill/>
          <a:ln w="38100">
            <a:solidFill>
              <a:schemeClr val="accent1"/>
            </a:solidFill>
          </a:ln>
        </p:spPr>
        <p:txBody>
          <a:bodyPr wrap="square" rtlCol="0">
            <a:spAutoFit/>
          </a:bodyPr>
          <a:lstStyle/>
          <a:p>
            <a:r>
              <a:rPr lang="en-US" sz="1200" dirty="0">
                <a:solidFill>
                  <a:schemeClr val="accent1">
                    <a:lumMod val="40000"/>
                    <a:lumOff val="60000"/>
                  </a:schemeClr>
                </a:solidFill>
                <a:latin typeface="Russo One" panose="02000503050000020004" pitchFamily="2" charset="0"/>
              </a:rPr>
              <a:t>2 Torpedo Launchers</a:t>
            </a:r>
            <a:endParaRPr lang="pt-PT" sz="1200" dirty="0">
              <a:solidFill>
                <a:schemeClr val="accent1">
                  <a:lumMod val="40000"/>
                  <a:lumOff val="60000"/>
                </a:schemeClr>
              </a:solidFill>
              <a:latin typeface="Russo One" panose="02000503050000020004" pitchFamily="2" charset="0"/>
            </a:endParaRPr>
          </a:p>
        </p:txBody>
      </p:sp>
      <p:cxnSp>
        <p:nvCxnSpPr>
          <p:cNvPr id="28" name="Conexão reta 27">
            <a:extLst>
              <a:ext uri="{FF2B5EF4-FFF2-40B4-BE49-F238E27FC236}">
                <a16:creationId xmlns:a16="http://schemas.microsoft.com/office/drawing/2014/main" id="{56EFEB55-86AA-4085-BEBE-B99C3130CCF9}"/>
              </a:ext>
            </a:extLst>
          </p:cNvPr>
          <p:cNvCxnSpPr>
            <a:cxnSpLocks/>
          </p:cNvCxnSpPr>
          <p:nvPr/>
        </p:nvCxnSpPr>
        <p:spPr>
          <a:xfrm flipH="1" flipV="1">
            <a:off x="7122117" y="3835284"/>
            <a:ext cx="845213" cy="90817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 name="Conexão reta 6">
            <a:extLst>
              <a:ext uri="{FF2B5EF4-FFF2-40B4-BE49-F238E27FC236}">
                <a16:creationId xmlns:a16="http://schemas.microsoft.com/office/drawing/2014/main" id="{A35E651F-A889-4D0A-BAD6-E27BD76024CE}"/>
              </a:ext>
            </a:extLst>
          </p:cNvPr>
          <p:cNvCxnSpPr>
            <a:cxnSpLocks/>
          </p:cNvCxnSpPr>
          <p:nvPr/>
        </p:nvCxnSpPr>
        <p:spPr>
          <a:xfrm flipH="1">
            <a:off x="5833956" y="2225391"/>
            <a:ext cx="1288161"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0" name="Conexão reta 29">
            <a:extLst>
              <a:ext uri="{FF2B5EF4-FFF2-40B4-BE49-F238E27FC236}">
                <a16:creationId xmlns:a16="http://schemas.microsoft.com/office/drawing/2014/main" id="{BDDD1BBD-C5C7-4158-B7F9-63117B18C50C}"/>
              </a:ext>
            </a:extLst>
          </p:cNvPr>
          <p:cNvCxnSpPr>
            <a:cxnSpLocks/>
            <a:endCxn id="14" idx="1"/>
          </p:cNvCxnSpPr>
          <p:nvPr/>
        </p:nvCxnSpPr>
        <p:spPr>
          <a:xfrm>
            <a:off x="7122117" y="2225391"/>
            <a:ext cx="1422099" cy="173997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2" name="Conexão reta 21">
            <a:extLst>
              <a:ext uri="{FF2B5EF4-FFF2-40B4-BE49-F238E27FC236}">
                <a16:creationId xmlns:a16="http://schemas.microsoft.com/office/drawing/2014/main" id="{BFF1FD24-B685-4701-8584-90765B355D68}"/>
              </a:ext>
            </a:extLst>
          </p:cNvPr>
          <p:cNvCxnSpPr>
            <a:cxnSpLocks/>
          </p:cNvCxnSpPr>
          <p:nvPr/>
        </p:nvCxnSpPr>
        <p:spPr>
          <a:xfrm flipH="1" flipV="1">
            <a:off x="4155526" y="1977284"/>
            <a:ext cx="842604" cy="60611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2" name="Conexão reta 31">
            <a:extLst>
              <a:ext uri="{FF2B5EF4-FFF2-40B4-BE49-F238E27FC236}">
                <a16:creationId xmlns:a16="http://schemas.microsoft.com/office/drawing/2014/main" id="{CFCA9BB6-E2BF-4A0A-BC16-531158729B6A}"/>
              </a:ext>
            </a:extLst>
          </p:cNvPr>
          <p:cNvCxnSpPr>
            <a:cxnSpLocks/>
          </p:cNvCxnSpPr>
          <p:nvPr/>
        </p:nvCxnSpPr>
        <p:spPr>
          <a:xfrm flipV="1">
            <a:off x="3305982" y="1968535"/>
            <a:ext cx="849544" cy="874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6" name="Conexão reta 35">
            <a:extLst>
              <a:ext uri="{FF2B5EF4-FFF2-40B4-BE49-F238E27FC236}">
                <a16:creationId xmlns:a16="http://schemas.microsoft.com/office/drawing/2014/main" id="{24CD9884-BE4D-4939-8566-94DD2B7F2651}"/>
              </a:ext>
            </a:extLst>
          </p:cNvPr>
          <p:cNvCxnSpPr>
            <a:cxnSpLocks/>
          </p:cNvCxnSpPr>
          <p:nvPr/>
        </p:nvCxnSpPr>
        <p:spPr>
          <a:xfrm flipV="1">
            <a:off x="3383901" y="3436755"/>
            <a:ext cx="849544" cy="874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7" name="Conexão reta 36">
            <a:extLst>
              <a:ext uri="{FF2B5EF4-FFF2-40B4-BE49-F238E27FC236}">
                <a16:creationId xmlns:a16="http://schemas.microsoft.com/office/drawing/2014/main" id="{2A22F0CA-4ADB-458B-A7F8-940ADBF499F2}"/>
              </a:ext>
            </a:extLst>
          </p:cNvPr>
          <p:cNvCxnSpPr>
            <a:cxnSpLocks/>
          </p:cNvCxnSpPr>
          <p:nvPr/>
        </p:nvCxnSpPr>
        <p:spPr>
          <a:xfrm flipH="1" flipV="1">
            <a:off x="4224672" y="3429000"/>
            <a:ext cx="1221500" cy="390223"/>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34" name="Imagem 33">
            <a:extLst>
              <a:ext uri="{FF2B5EF4-FFF2-40B4-BE49-F238E27FC236}">
                <a16:creationId xmlns:a16="http://schemas.microsoft.com/office/drawing/2014/main" id="{DA8E3DDB-E71B-4ADB-A457-CDB31BFE049E}"/>
              </a:ext>
            </a:extLst>
          </p:cNvPr>
          <p:cNvPicPr>
            <a:picLocks noChangeAspect="1"/>
          </p:cNvPicPr>
          <p:nvPr/>
        </p:nvPicPr>
        <p:blipFill>
          <a:blip r:embed="rId6">
            <a:alphaModFix amt="20000"/>
          </a:blip>
          <a:stretch>
            <a:fillRect/>
          </a:stretch>
        </p:blipFill>
        <p:spPr>
          <a:xfrm>
            <a:off x="1003177" y="461890"/>
            <a:ext cx="10697592" cy="5928415"/>
          </a:xfrm>
          <a:prstGeom prst="rect">
            <a:avLst/>
          </a:prstGeom>
        </p:spPr>
      </p:pic>
    </p:spTree>
    <p:extLst>
      <p:ext uri="{BB962C8B-B14F-4D97-AF65-F5344CB8AC3E}">
        <p14:creationId xmlns:p14="http://schemas.microsoft.com/office/powerpoint/2010/main" val="1504876468"/>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624</TotalTime>
  <Words>6484</Words>
  <Application>Microsoft Office PowerPoint</Application>
  <PresentationFormat>Ecrã Panorâmico</PresentationFormat>
  <Paragraphs>740</Paragraphs>
  <Slides>59</Slides>
  <Notes>46</Notes>
  <HiddenSlides>0</HiddenSlides>
  <MMClips>0</MMClips>
  <ScaleCrop>false</ScaleCrop>
  <HeadingPairs>
    <vt:vector size="6" baseType="variant">
      <vt:variant>
        <vt:lpstr>Tipos de letra usados</vt:lpstr>
      </vt:variant>
      <vt:variant>
        <vt:i4>5</vt:i4>
      </vt:variant>
      <vt:variant>
        <vt:lpstr>Tema</vt:lpstr>
      </vt:variant>
      <vt:variant>
        <vt:i4>1</vt:i4>
      </vt:variant>
      <vt:variant>
        <vt:lpstr>Títulos dos diapositivos</vt:lpstr>
      </vt:variant>
      <vt:variant>
        <vt:i4>59</vt:i4>
      </vt:variant>
    </vt:vector>
  </HeadingPairs>
  <TitlesOfParts>
    <vt:vector size="65" baseType="lpstr">
      <vt:lpstr>Arial</vt:lpstr>
      <vt:lpstr>Calibri</vt:lpstr>
      <vt:lpstr>Calibri Light</vt:lpstr>
      <vt:lpstr>Russo One</vt:lpstr>
      <vt:lpstr>Wingdings</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Andre Rua</dc:creator>
  <cp:lastModifiedBy>Andre Rua</cp:lastModifiedBy>
  <cp:revision>73</cp:revision>
  <dcterms:created xsi:type="dcterms:W3CDTF">2020-06-04T19:01:26Z</dcterms:created>
  <dcterms:modified xsi:type="dcterms:W3CDTF">2020-07-08T16:51:47Z</dcterms:modified>
</cp:coreProperties>
</file>